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414" r:id="rId5"/>
    <p:sldId id="2472" r:id="rId6"/>
    <p:sldId id="2248" r:id="rId7"/>
    <p:sldId id="2473" r:id="rId8"/>
    <p:sldId id="2469" r:id="rId9"/>
    <p:sldId id="2460" r:id="rId10"/>
    <p:sldId id="2467" r:id="rId11"/>
    <p:sldId id="2461" r:id="rId12"/>
    <p:sldId id="2468" r:id="rId13"/>
    <p:sldId id="2314" r:id="rId14"/>
    <p:sldId id="2465" r:id="rId15"/>
    <p:sldId id="637" r:id="rId16"/>
    <p:sldId id="2311" r:id="rId17"/>
    <p:sldId id="2464" r:id="rId18"/>
    <p:sldId id="2459" r:id="rId19"/>
    <p:sldId id="2466" r:id="rId20"/>
    <p:sldId id="2338" r:id="rId21"/>
    <p:sldId id="2463" r:id="rId22"/>
    <p:sldId id="2315" r:id="rId23"/>
    <p:sldId id="2462" r:id="rId24"/>
    <p:sldId id="2470" r:id="rId25"/>
    <p:sldId id="24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 this deck" id="{BC90DEC4-9D20-C149-A899-E78481E8167C}">
          <p14:sldIdLst/>
        </p14:section>
        <p14:section name="Accessibility instructions" id="{92082005-DF0A-0240-B654-54CB8C4C55F8}">
          <p14:sldIdLst/>
        </p14:section>
        <p14:section name="Title Slide" id="{83DB7743-7037-1248-9FB7-2B08F5FAE8E4}">
          <p14:sldIdLst>
            <p14:sldId id="2414"/>
            <p14:sldId id="2472"/>
            <p14:sldId id="2248"/>
            <p14:sldId id="2473"/>
            <p14:sldId id="2469"/>
            <p14:sldId id="2460"/>
            <p14:sldId id="2467"/>
            <p14:sldId id="2461"/>
            <p14:sldId id="2468"/>
            <p14:sldId id="2314"/>
            <p14:sldId id="2465"/>
            <p14:sldId id="637"/>
            <p14:sldId id="2311"/>
            <p14:sldId id="2464"/>
            <p14:sldId id="2459"/>
            <p14:sldId id="2466"/>
            <p14:sldId id="2338"/>
            <p14:sldId id="2463"/>
            <p14:sldId id="2315"/>
            <p14:sldId id="2462"/>
            <p14:sldId id="2470"/>
            <p14:sldId id="2471"/>
          </p14:sldIdLst>
        </p14:section>
        <p14:section name="Icons" id="{12C03996-B2DB-BE4D-B759-7C573161432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012436-FC0D-EE33-B632-8DD7F190FE57}" name="Tamblyn, Casey" initials="TC" userId="S::ctamblyn@gpstrategies.com::33aa2d32-8fcd-439d-a251-3f5f05e58305" providerId="AD"/>
  <p188:author id="{651EEC3D-2FEB-5E57-1099-3AC3F60F3624}" name="Donovan, Matt" initials="DM" userId="S::mdonovan@gpstrategies.com::abe091d3-988f-4865-a9d7-6bf895ba1613" providerId="AD"/>
  <p188:author id="{86B35EF9-E2F8-B40E-7095-09F9AC4B397B}" name="Brian, Kaylin" initials="BK" userId="S::kbrian@gpstrategies.com::d71f6a2c-71ba-45a6-9074-78fc55a4b8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B00"/>
    <a:srgbClr val="FFCC00"/>
    <a:srgbClr val="F38420"/>
    <a:srgbClr val="818182"/>
    <a:srgbClr val="E6E7E8"/>
    <a:srgbClr val="1C75FF"/>
    <a:srgbClr val="000000"/>
    <a:srgbClr val="ECECEC"/>
    <a:srgbClr val="D0D0D0"/>
    <a:srgbClr val="515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CC957-4856-4ED9-BBB4-77530997C124}" v="3" dt="2023-01-18T16:40:48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11" autoAdjust="0"/>
    <p:restoredTop sz="84238" autoAdjust="0"/>
  </p:normalViewPr>
  <p:slideViewPr>
    <p:cSldViewPr snapToGrid="0">
      <p:cViewPr varScale="1">
        <p:scale>
          <a:sx n="72" d="100"/>
          <a:sy n="72" d="100"/>
        </p:scale>
        <p:origin x="14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Sue" userId="c69e88fd-2884-4f99-a5ab-a5956c1f7d37" providerId="ADAL" clId="{A92CC957-4856-4ED9-BBB4-77530997C124}"/>
    <pc:docChg chg="undo custSel addSld delSld modSld sldOrd modSection">
      <pc:chgData name="Martin, Sue" userId="c69e88fd-2884-4f99-a5ab-a5956c1f7d37" providerId="ADAL" clId="{A92CC957-4856-4ED9-BBB4-77530997C124}" dt="2023-01-18T16:44:39.094" v="248"/>
      <pc:docMkLst>
        <pc:docMk/>
      </pc:docMkLst>
      <pc:sldChg chg="add del">
        <pc:chgData name="Martin, Sue" userId="c69e88fd-2884-4f99-a5ab-a5956c1f7d37" providerId="ADAL" clId="{A92CC957-4856-4ED9-BBB4-77530997C124}" dt="2023-01-16T22:09:52.275" v="1" actId="2696"/>
        <pc:sldMkLst>
          <pc:docMk/>
          <pc:sldMk cId="1883463378" sldId="260"/>
        </pc:sldMkLst>
      </pc:sldChg>
      <pc:sldChg chg="modSp mod">
        <pc:chgData name="Martin, Sue" userId="c69e88fd-2884-4f99-a5ab-a5956c1f7d37" providerId="ADAL" clId="{A92CC957-4856-4ED9-BBB4-77530997C124}" dt="2023-01-16T22:10:02.440" v="17" actId="20577"/>
        <pc:sldMkLst>
          <pc:docMk/>
          <pc:sldMk cId="1661200687" sldId="2472"/>
        </pc:sldMkLst>
        <pc:spChg chg="mod">
          <ac:chgData name="Martin, Sue" userId="c69e88fd-2884-4f99-a5ab-a5956c1f7d37" providerId="ADAL" clId="{A92CC957-4856-4ED9-BBB4-77530997C124}" dt="2023-01-16T22:10:02.440" v="17" actId="20577"/>
          <ac:spMkLst>
            <pc:docMk/>
            <pc:sldMk cId="1661200687" sldId="2472"/>
            <ac:spMk id="38" creationId="{7C22EF67-7C77-046F-5E37-CA730B874D81}"/>
          </ac:spMkLst>
        </pc:spChg>
      </pc:sldChg>
      <pc:sldChg chg="addSp delSp modSp new mod ord modClrScheme chgLayout">
        <pc:chgData name="Martin, Sue" userId="c69e88fd-2884-4f99-a5ab-a5956c1f7d37" providerId="ADAL" clId="{A92CC957-4856-4ED9-BBB4-77530997C124}" dt="2023-01-18T16:44:39.094" v="248"/>
        <pc:sldMkLst>
          <pc:docMk/>
          <pc:sldMk cId="3935883469" sldId="2473"/>
        </pc:sldMkLst>
        <pc:spChg chg="del mod ord">
          <ac:chgData name="Martin, Sue" userId="c69e88fd-2884-4f99-a5ab-a5956c1f7d37" providerId="ADAL" clId="{A92CC957-4856-4ED9-BBB4-77530997C124}" dt="2023-01-18T16:36:20.878" v="19" actId="700"/>
          <ac:spMkLst>
            <pc:docMk/>
            <pc:sldMk cId="3935883469" sldId="2473"/>
            <ac:spMk id="2" creationId="{72429909-CF54-E839-3BDF-0217D009D9C4}"/>
          </ac:spMkLst>
        </pc:spChg>
        <pc:spChg chg="del mod ord">
          <ac:chgData name="Martin, Sue" userId="c69e88fd-2884-4f99-a5ab-a5956c1f7d37" providerId="ADAL" clId="{A92CC957-4856-4ED9-BBB4-77530997C124}" dt="2023-01-18T16:36:20.878" v="19" actId="700"/>
          <ac:spMkLst>
            <pc:docMk/>
            <pc:sldMk cId="3935883469" sldId="2473"/>
            <ac:spMk id="3" creationId="{9E4969E5-3CB1-9351-3063-0842ED825090}"/>
          </ac:spMkLst>
        </pc:spChg>
        <pc:spChg chg="add mod ord">
          <ac:chgData name="Martin, Sue" userId="c69e88fd-2884-4f99-a5ab-a5956c1f7d37" providerId="ADAL" clId="{A92CC957-4856-4ED9-BBB4-77530997C124}" dt="2023-01-18T16:39:07.050" v="78" actId="20577"/>
          <ac:spMkLst>
            <pc:docMk/>
            <pc:sldMk cId="3935883469" sldId="2473"/>
            <ac:spMk id="4" creationId="{FB32449C-D760-6D6C-23B0-DA5ECD95228D}"/>
          </ac:spMkLst>
        </pc:spChg>
        <pc:spChg chg="add del mod ord">
          <ac:chgData name="Martin, Sue" userId="c69e88fd-2884-4f99-a5ab-a5956c1f7d37" providerId="ADAL" clId="{A92CC957-4856-4ED9-BBB4-77530997C124}" dt="2023-01-18T16:38:27.244" v="29" actId="478"/>
          <ac:spMkLst>
            <pc:docMk/>
            <pc:sldMk cId="3935883469" sldId="2473"/>
            <ac:spMk id="5" creationId="{42990175-C8E1-36DC-9C64-8E81F56F7216}"/>
          </ac:spMkLst>
        </pc:spChg>
        <pc:spChg chg="add mod">
          <ac:chgData name="Martin, Sue" userId="c69e88fd-2884-4f99-a5ab-a5956c1f7d37" providerId="ADAL" clId="{A92CC957-4856-4ED9-BBB4-77530997C124}" dt="2023-01-18T16:40:13.316" v="144" actId="20577"/>
          <ac:spMkLst>
            <pc:docMk/>
            <pc:sldMk cId="3935883469" sldId="2473"/>
            <ac:spMk id="6" creationId="{8673E1EC-A5FB-4005-E360-1D9804955183}"/>
          </ac:spMkLst>
        </pc:spChg>
        <pc:spChg chg="add mod">
          <ac:chgData name="Martin, Sue" userId="c69e88fd-2884-4f99-a5ab-a5956c1f7d37" providerId="ADAL" clId="{A92CC957-4856-4ED9-BBB4-77530997C124}" dt="2023-01-18T16:42:31.617" v="246" actId="1076"/>
          <ac:spMkLst>
            <pc:docMk/>
            <pc:sldMk cId="3935883469" sldId="2473"/>
            <ac:spMk id="7" creationId="{BF8746BE-8FFA-50C3-37DB-74D4C89E0C98}"/>
          </ac:spMkLst>
        </pc:spChg>
      </pc:sldChg>
      <pc:sldMasterChg chg="delSldLayout">
        <pc:chgData name="Martin, Sue" userId="c69e88fd-2884-4f99-a5ab-a5956c1f7d37" providerId="ADAL" clId="{A92CC957-4856-4ED9-BBB4-77530997C124}" dt="2023-01-16T22:09:52.275" v="1" actId="2696"/>
        <pc:sldMasterMkLst>
          <pc:docMk/>
          <pc:sldMasterMk cId="3249205371" sldId="2147483648"/>
        </pc:sldMasterMkLst>
        <pc:sldLayoutChg chg="del">
          <pc:chgData name="Martin, Sue" userId="c69e88fd-2884-4f99-a5ab-a5956c1f7d37" providerId="ADAL" clId="{A92CC957-4856-4ED9-BBB4-77530997C124}" dt="2023-01-16T22:09:52.275" v="1" actId="2696"/>
          <pc:sldLayoutMkLst>
            <pc:docMk/>
            <pc:sldMasterMk cId="3249205371" sldId="2147483648"/>
            <pc:sldLayoutMk cId="918796364" sldId="214748424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F693A-95AC-4A39-9C2B-38D2A6CE11CD}" type="datetimeFigureOut">
              <a:rPr lang="en-GB" smtClean="0"/>
              <a:t>18/01/2023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7C09C-404E-42EB-8531-C7347CE803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671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0EED3-0BB5-4331-BADB-52E22BB935B8}" type="datetimeFigureOut">
              <a:rPr lang="en-GB" smtClean="0"/>
              <a:t>18/01/2023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C158A-0A03-4496-BB58-7F86D59AB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38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amera_phone" TargetMode="External"/><Relationship Id="rId13" Type="http://schemas.openxmlformats.org/officeDocument/2006/relationships/hyperlink" Target="https://en.wikipedia.org/wiki/Artificial_intelligence" TargetMode="External"/><Relationship Id="rId3" Type="http://schemas.openxmlformats.org/officeDocument/2006/relationships/hyperlink" Target="https://en.wikipedia.org/wiki/Philippe_Kahn#cite_note-CRN-4" TargetMode="External"/><Relationship Id="rId7" Type="http://schemas.openxmlformats.org/officeDocument/2006/relationships/hyperlink" Target="https://en.wikipedia.org/wiki/Fullpower_Technologies" TargetMode="External"/><Relationship Id="rId12" Type="http://schemas.openxmlformats.org/officeDocument/2006/relationships/hyperlink" Target="https://en.wikipedia.org/wiki/Internet_of_Thing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LightSurf_Technologies" TargetMode="External"/><Relationship Id="rId11" Type="http://schemas.openxmlformats.org/officeDocument/2006/relationships/hyperlink" Target="https://en.wikipedia.org/wiki/Intellectual_property" TargetMode="External"/><Relationship Id="rId5" Type="http://schemas.openxmlformats.org/officeDocument/2006/relationships/hyperlink" Target="https://en.wikipedia.org/wiki/Starfish_Software" TargetMode="External"/><Relationship Id="rId15" Type="http://schemas.openxmlformats.org/officeDocument/2006/relationships/hyperlink" Target="https://en.wikipedia.org/wiki/Philippe_Kahn#cite_note-8" TargetMode="External"/><Relationship Id="rId10" Type="http://schemas.openxmlformats.org/officeDocument/2006/relationships/hyperlink" Target="https://en.wikipedia.org/wiki/Philippe_Kahn#cite_note-Sloan-6" TargetMode="External"/><Relationship Id="rId4" Type="http://schemas.openxmlformats.org/officeDocument/2006/relationships/hyperlink" Target="https://en.wikipedia.org/wiki/Borland" TargetMode="External"/><Relationship Id="rId9" Type="http://schemas.openxmlformats.org/officeDocument/2006/relationships/hyperlink" Target="https://en.wikipedia.org/wiki/Philippe_Kahn#cite_note-5" TargetMode="External"/><Relationship Id="rId14" Type="http://schemas.openxmlformats.org/officeDocument/2006/relationships/hyperlink" Target="https://en.wikipedia.org/wiki/Philippe_Kahn#cite_note-7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158A-0A03-4496-BB58-7F86D59AB17A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925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158A-0A03-4496-BB58-7F86D59AB17A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75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46be7ee829_0_5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46be7ee829_0_5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37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46be7ee829_0_5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46be7ee829_0_5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496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46be7ee829_0_5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46be7ee829_0_5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595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415A7-3CF1-41F6-9897-3C5523E189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37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46be7ee829_0_5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46be7ee829_0_5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963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46be7ee829_0_5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46be7ee829_0_5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Philippe Kahn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(born March 16, 1952)</a:t>
            </a:r>
            <a:r>
              <a:rPr lang="en-US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/>
              </a:rPr>
              <a:t>[4]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an engineer, entrepreneur and founder of four technology companies: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Borland"/>
              </a:rPr>
              <a:t>Borland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Starfish Software"/>
              </a:rPr>
              <a:t>Starfish Software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LightSurf Technologies"/>
              </a:rPr>
              <a:t>LightSurf Technologies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and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Fullpower Technologies"/>
              </a:rPr>
              <a:t>Fullpower Technologies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Kahn is credited with creating the first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Camera phone"/>
              </a:rPr>
              <a:t>camera phone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/>
              </a:rPr>
              <a:t>[5]</a:t>
            </a:r>
            <a:r>
              <a:rPr lang="en-US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/>
              </a:rPr>
              <a:t>[6]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being a pioneer for wearable technology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 tooltip="Intellectual property"/>
              </a:rPr>
              <a:t>intellectual property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and is the author of dozens of technology patents covering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2" tooltip="Internet of Things"/>
              </a:rPr>
              <a:t>Internet of Things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(IoT),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3" tooltip="Artificial intelligence"/>
              </a:rPr>
              <a:t>artificial intelligence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(AI) modeling, wearable, eyewear, smartphone, mobile, imaging, wireless, synchronization and medical technologies.</a:t>
            </a:r>
            <a:r>
              <a:rPr lang="en-US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4"/>
              </a:rPr>
              <a:t>[7]</a:t>
            </a:r>
            <a:r>
              <a:rPr lang="en-US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5"/>
              </a:rPr>
              <a:t>[8]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6204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46be7ee829_0_5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46be7ee829_0_5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9926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46be7ee829_0_5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46be7ee829_0_5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67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Blu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to">
            <a:extLst>
              <a:ext uri="{FF2B5EF4-FFF2-40B4-BE49-F238E27FC236}">
                <a16:creationId xmlns:a16="http://schemas.microsoft.com/office/drawing/2014/main" id="{31A9B083-68AB-56D6-6989-F5F40831E3BD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P logo">
            <a:extLst>
              <a:ext uri="{FF2B5EF4-FFF2-40B4-BE49-F238E27FC236}">
                <a16:creationId xmlns:a16="http://schemas.microsoft.com/office/drawing/2014/main" id="{06EBA615-9AFA-4B81-BFE9-823246492899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11" y="781055"/>
            <a:ext cx="3287233" cy="111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TG logo">
            <a:extLst>
              <a:ext uri="{FF2B5EF4-FFF2-40B4-BE49-F238E27FC236}">
                <a16:creationId xmlns:a16="http://schemas.microsoft.com/office/drawing/2014/main" id="{B9892B5F-6B9C-EDB7-ED63-FF854E8B8E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776" y="6373747"/>
            <a:ext cx="2055470" cy="268940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2FB0A4C2-491F-54E8-FF95-A70BC1EAEA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11" y="3105377"/>
            <a:ext cx="4513798" cy="1123950"/>
          </a:xfrm>
        </p:spPr>
        <p:txBody>
          <a:bodyPr anchor="ctr">
            <a:normAutofit/>
          </a:bodyPr>
          <a:lstStyle>
            <a:lvl1pPr marL="0" indent="0">
              <a:buNone/>
              <a:defRPr lang="en-GB" sz="4400" b="0" i="0" kern="1200" cap="none" baseline="0" dirty="0">
                <a:solidFill>
                  <a:schemeClr val="bg1"/>
                </a:solidFill>
                <a:latin typeface="Montserrat" pitchFamily="2" charset="77"/>
                <a:ea typeface="+mj-ea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[H1] Insert title</a:t>
            </a:r>
            <a:endParaRPr lang="en-GB" dirty="0"/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0F6FBED3-ABE8-CD36-B43B-BEA586BD2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3811" y="5031452"/>
            <a:ext cx="872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subhead">
            <a:extLst>
              <a:ext uri="{FF2B5EF4-FFF2-40B4-BE49-F238E27FC236}">
                <a16:creationId xmlns:a16="http://schemas.microsoft.com/office/drawing/2014/main" id="{07484CAF-5811-2D96-2550-4E8018C8C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11" y="4244116"/>
            <a:ext cx="4513798" cy="78667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[H6] Insert subhead</a:t>
            </a: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C0509479-E863-C192-D3AC-7ABDD01F9E0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623811" y="5046242"/>
            <a:ext cx="4300965" cy="65815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68575" rIns="0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Insert Date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9744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F948A-36AE-3E32-55B7-2D509DC3B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5" name="Google Shape;20;p5">
            <a:extLst>
              <a:ext uri="{FF2B5EF4-FFF2-40B4-BE49-F238E27FC236}">
                <a16:creationId xmlns:a16="http://schemas.microsoft.com/office/drawing/2014/main" id="{1BBC300C-997A-CAE4-3E05-CB511C63E4A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380124" y="990600"/>
            <a:ext cx="7036679" cy="533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200" b="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[H4] Agenda</a:t>
            </a:r>
            <a:endParaRPr/>
          </a:p>
        </p:txBody>
      </p:sp>
      <p:sp>
        <p:nvSpPr>
          <p:cNvPr id="3" name="[H6] Date Placeholder 7">
            <a:extLst>
              <a:ext uri="{FF2B5EF4-FFF2-40B4-BE49-F238E27FC236}">
                <a16:creationId xmlns:a16="http://schemas.microsoft.com/office/drawing/2014/main" id="{2BF3C9E1-06FE-361B-8E1F-BF6D2790CC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0124" y="2002642"/>
            <a:ext cx="3427907" cy="304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cap="none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457154" indent="0">
              <a:buNone/>
              <a:defRPr sz="188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188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188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188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[Insert date here</a:t>
            </a:r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F578F80-8B0C-72BA-C969-37E8C2FB51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80124" y="2556727"/>
            <a:ext cx="946364" cy="44232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Montserrat SemiBold" pitchFamily="2" charset="77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9F29D77-C48D-4AF4-F07F-7783CC33FDD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78313" y="2556727"/>
            <a:ext cx="5913588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46A7603-8934-06C9-CB0D-2C21CAB5F8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80124" y="2999059"/>
            <a:ext cx="946364" cy="36081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Montserrat SemiBold" pitchFamily="2" charset="77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0D4C5D1-8297-7F1A-C764-BF3D5398290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478313" y="2999059"/>
            <a:ext cx="5913588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4B9F27A-5905-7163-323A-366F25E31B0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80124" y="3456260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Montserrat SemiBold" pitchFamily="2" charset="77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5A9EC5F-4E27-4DA0-076B-CC0724B7CA4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478313" y="3456259"/>
            <a:ext cx="5913588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5E22A5-74D0-870F-5147-94FB46B473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80124" y="3913460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Montserrat SemiBold" pitchFamily="2" charset="77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2531557-1928-BE6B-6D5C-8FEC3AA6416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78313" y="3913459"/>
            <a:ext cx="5913588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B253FD-57C9-F874-6269-D4C4EC8931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80124" y="4370660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Montserrat SemiBold" pitchFamily="2" charset="77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AEF16B1-57F3-33C4-4540-FBF4C5A1B24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8313" y="4370659"/>
            <a:ext cx="5913588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62B68BC-A202-5DA6-B48F-AD62E0C4AE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80124" y="4833176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Montserrat SemiBold" pitchFamily="2" charset="77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094EF86-B1AE-CCE5-7134-E9F9995BE79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8313" y="4833175"/>
            <a:ext cx="5913588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E6AF9D3-F1B4-7F00-A8B5-452EE5E6FC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80124" y="5295692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Montserrat SemiBold" pitchFamily="2" charset="77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E0E2B5A-4065-D005-0DD4-8FD8193EFC2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478313" y="5295691"/>
            <a:ext cx="5913588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EFCD781D-E9D9-66F8-E1D4-9C468F1BF90D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5">
            <a:extLst>
              <a:ext uri="{FF2B5EF4-FFF2-40B4-BE49-F238E27FC236}">
                <a16:creationId xmlns:a16="http://schemas.microsoft.com/office/drawing/2014/main" id="{F02F39B3-CC1D-E704-48FF-BC55013D87C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24" name="Google Shape;179;p29">
            <a:extLst>
              <a:ext uri="{FF2B5EF4-FFF2-40B4-BE49-F238E27FC236}">
                <a16:creationId xmlns:a16="http://schemas.microsoft.com/office/drawing/2014/main" id="{219D169A-BBC2-378F-3CAC-932488A86FB6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2531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" userDrawn="1">
          <p15:clr>
            <a:srgbClr val="FBAE40"/>
          </p15:clr>
        </p15:guide>
        <p15:guide id="4" orient="horz" pos="372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/ Nav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[H2] Title Placeholder 2">
            <a:extLst>
              <a:ext uri="{FF2B5EF4-FFF2-40B4-BE49-F238E27FC236}">
                <a16:creationId xmlns:a16="http://schemas.microsoft.com/office/drawing/2014/main" id="{D37CB2A4-3060-A6B9-91E1-85C677744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516008"/>
            <a:ext cx="10629899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Agenda</a:t>
            </a:r>
          </a:p>
        </p:txBody>
      </p:sp>
      <p:sp>
        <p:nvSpPr>
          <p:cNvPr id="35" name="[H3] Subhead Placeholder 2">
            <a:extLst>
              <a:ext uri="{FF2B5EF4-FFF2-40B4-BE49-F238E27FC236}">
                <a16:creationId xmlns:a16="http://schemas.microsoft.com/office/drawing/2014/main" id="{5CEC5CE4-5205-E11D-7CE3-E9BBEC661E9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2000" y="1226621"/>
            <a:ext cx="10641605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18" name="[H6] Date Placeholder 7">
            <a:extLst>
              <a:ext uri="{FF2B5EF4-FFF2-40B4-BE49-F238E27FC236}">
                <a16:creationId xmlns:a16="http://schemas.microsoft.com/office/drawing/2014/main" id="{6CAB3F72-F2D1-46A6-BF6C-A03328E183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2000" y="1812005"/>
            <a:ext cx="3427907" cy="304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cap="none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188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188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188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188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Insert date here</a:t>
            </a:r>
            <a:endParaRPr lang="en-US"/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D4E303BC-EF59-4DBC-BC2D-7B31DD9099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5198" y="2366090"/>
            <a:ext cx="946364" cy="44232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Montserrat SemiBold" panose="00000700000000000000" pitchFamily="50" charset="0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3300AE71-28D7-4432-B953-8D7C1B85CD3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871463" y="2366090"/>
            <a:ext cx="7063971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7B3B9A5C-3AFF-4A48-ADC2-7B8820012D2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5198" y="2808422"/>
            <a:ext cx="946364" cy="36081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Montserrat SemiBold" panose="00000700000000000000" pitchFamily="50" charset="0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EFBD605C-4583-4A7D-9B5F-A350CC01CC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871463" y="2808422"/>
            <a:ext cx="7063971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E6F93B42-6001-4A91-A199-84B5E1C15F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5198" y="3265623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Montserrat SemiBold" panose="00000700000000000000" pitchFamily="50" charset="0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C07EFF94-F4CA-4724-8C02-59AEF7E4F35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71463" y="3265622"/>
            <a:ext cx="7063971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8B95FFA8-610C-4F31-A89B-D853C48A3A2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5198" y="3722823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Montserrat SemiBold" panose="00000700000000000000" pitchFamily="50" charset="0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475A1CBD-6D49-4C26-9011-CC824A16C32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71463" y="3722822"/>
            <a:ext cx="7063971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B21DE80-B2DD-497F-8C0B-FEAA95A2921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5198" y="4180023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Montserrat SemiBold" panose="00000700000000000000" pitchFamily="50" charset="0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0371D0C6-41ED-4021-BE3C-21FF032EE4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871463" y="4180022"/>
            <a:ext cx="7063971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873E8BF2-20C4-41BC-8B2E-BF13DEE9F51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75198" y="4642539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Montserrat SemiBold" panose="00000700000000000000" pitchFamily="50" charset="0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1DE9B86A-37B9-4A5F-8733-50D806078CE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871463" y="4642538"/>
            <a:ext cx="7063971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20FE65BE-7482-4C16-9B9C-315B435560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5198" y="5105055"/>
            <a:ext cx="946364" cy="366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Montserrat SemiBold" panose="00000700000000000000" pitchFamily="50" charset="0"/>
                <a:cs typeface="Segoe UI Semibold" panose="020B07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[H5]00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560C81E8-F963-4C1A-98F4-802D11C8D2F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871463" y="5105054"/>
            <a:ext cx="7063971" cy="4180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154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309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463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617" indent="0">
              <a:buNone/>
              <a:defRPr sz="20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Section Title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2443D7-1385-43B9-95D7-4C8EC14A4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61651" y="4466912"/>
            <a:ext cx="2023624" cy="1357022"/>
            <a:chOff x="8508661" y="6284020"/>
            <a:chExt cx="435250" cy="29187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009CF24-63E3-4229-8F72-0F3EE64589EC}"/>
                </a:ext>
              </a:extLst>
            </p:cNvPr>
            <p:cNvSpPr/>
            <p:nvPr/>
          </p:nvSpPr>
          <p:spPr>
            <a:xfrm>
              <a:off x="8508661" y="6403914"/>
              <a:ext cx="52450" cy="52450"/>
            </a:xfrm>
            <a:prstGeom prst="ellipse">
              <a:avLst/>
            </a:prstGeom>
            <a:solidFill>
              <a:srgbClr val="F38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C761053-7348-47ED-ABEE-E003B1937EBA}"/>
                </a:ext>
              </a:extLst>
            </p:cNvPr>
            <p:cNvSpPr/>
            <p:nvPr/>
          </p:nvSpPr>
          <p:spPr>
            <a:xfrm>
              <a:off x="8612707" y="6398412"/>
              <a:ext cx="63454" cy="6345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A5AA475-7B71-4E8F-848A-E7A44D81497F}"/>
                </a:ext>
              </a:extLst>
            </p:cNvPr>
            <p:cNvSpPr/>
            <p:nvPr/>
          </p:nvSpPr>
          <p:spPr>
            <a:xfrm>
              <a:off x="8727757" y="6389835"/>
              <a:ext cx="80609" cy="806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41C5809-CE55-491F-8894-81FFCDA0AA36}"/>
                </a:ext>
              </a:extLst>
            </p:cNvPr>
            <p:cNvGrpSpPr/>
            <p:nvPr/>
          </p:nvGrpSpPr>
          <p:grpSpPr>
            <a:xfrm>
              <a:off x="8811325" y="6284020"/>
              <a:ext cx="132586" cy="291874"/>
              <a:chOff x="11560750" y="3528063"/>
              <a:chExt cx="228455" cy="502922"/>
            </a:xfrm>
            <a:solidFill>
              <a:schemeClr val="accent5"/>
            </a:solidFill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BE05E04-20F9-4C9F-BECE-4E4EA2EB1886}"/>
                  </a:ext>
                </a:extLst>
              </p:cNvPr>
              <p:cNvSpPr/>
              <p:nvPr/>
            </p:nvSpPr>
            <p:spPr>
              <a:xfrm>
                <a:off x="11613836" y="3692128"/>
                <a:ext cx="175369" cy="1753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3EFBA4D-1B59-4020-BECF-78D58D91ACF6}"/>
                  </a:ext>
                </a:extLst>
              </p:cNvPr>
              <p:cNvSpPr/>
              <p:nvPr/>
            </p:nvSpPr>
            <p:spPr>
              <a:xfrm>
                <a:off x="11560750" y="3528063"/>
                <a:ext cx="109336" cy="10933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CD81116-3594-4D1E-87EB-C171E88AE62F}"/>
                  </a:ext>
                </a:extLst>
              </p:cNvPr>
              <p:cNvSpPr/>
              <p:nvPr/>
            </p:nvSpPr>
            <p:spPr>
              <a:xfrm>
                <a:off x="11560750" y="3921649"/>
                <a:ext cx="109336" cy="10933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2" name="Google Shape;178;p29">
            <a:extLst>
              <a:ext uri="{FF2B5EF4-FFF2-40B4-BE49-F238E27FC236}">
                <a16:creationId xmlns:a16="http://schemas.microsoft.com/office/drawing/2014/main" id="{D72B1CF8-31CF-E6F9-AA57-E8BD633EFFB1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0F8880E7-CCF4-C18D-2179-D70BECD166FD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226A177D-B163-390D-B8F7-C5C0D1292470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32459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 wide / 2 / gray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E2DBFFC-B335-1D3D-5A44-1C2BBAD3F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4189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516008"/>
            <a:ext cx="10949054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19200"/>
            <a:ext cx="10949949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A1383C26-473F-CF5A-501B-C565C2962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30129" y="1800860"/>
            <a:ext cx="4080294" cy="4280842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hoto 1">
            <a:extLst>
              <a:ext uri="{FF2B5EF4-FFF2-40B4-BE49-F238E27FC236}">
                <a16:creationId xmlns:a16="http://schemas.microsoft.com/office/drawing/2014/main" id="{00F3E342-3832-406F-F37D-04395126C5E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97667" y="1930963"/>
            <a:ext cx="2263066" cy="2258568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size: </a:t>
            </a:r>
            <a:br>
              <a:rPr lang="en-US" dirty="0"/>
            </a:br>
            <a:r>
              <a:rPr lang="en-US" dirty="0"/>
              <a:t>2.47  x 2.47 inches</a:t>
            </a:r>
          </a:p>
        </p:txBody>
      </p:sp>
      <p:sp>
        <p:nvSpPr>
          <p:cNvPr id="45" name="Name 1">
            <a:extLst>
              <a:ext uri="{FF2B5EF4-FFF2-40B4-BE49-F238E27FC236}">
                <a16:creationId xmlns:a16="http://schemas.microsoft.com/office/drawing/2014/main" id="{5464F6EC-20A8-B8A9-F66E-9AEA96B736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91518" y="4701234"/>
            <a:ext cx="2218462" cy="313901"/>
          </a:xfrm>
        </p:spPr>
        <p:txBody>
          <a:bodyPr tIns="0" bIns="9144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1" i="0" kern="1200" dirty="0" smtClean="0">
                <a:solidFill>
                  <a:schemeClr val="tx2"/>
                </a:solidFill>
                <a:latin typeface="Montserrat SemiBold" pitchFamily="2" charset="77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2863145-5395-4ECB-97FC-C19E1A77AE3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91518" y="5015135"/>
            <a:ext cx="2218462" cy="351362"/>
          </a:xfrm>
        </p:spPr>
        <p:txBody>
          <a:bodyPr t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56F3DFC0-2941-DAFC-22E8-41D5560D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326F55BC-6A3F-6A0C-7137-4D27210C950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CC1A652A-9E66-99EA-6731-F25D68F93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29778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 / bio / 1 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6657B41-ADDE-BE3D-15D9-9B79C4024E6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55600" y="0"/>
            <a:ext cx="5936400" cy="6858000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>
                <a:solidFill>
                  <a:srgbClr val="FF0000"/>
                </a:solidFill>
              </a:rPr>
              <a:t>Image Size: 7.5 x 6.49 inches</a:t>
            </a:r>
            <a:br>
              <a:rPr lang="en-US" sz="2000" b="0" i="0" dirty="0">
                <a:solidFill>
                  <a:srgbClr val="FF0000"/>
                </a:solidFill>
              </a:rPr>
            </a:br>
            <a:r>
              <a:rPr lang="en-US" dirty="0"/>
              <a:t>Click to Insert Your Image Here Then Send to the Back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516008"/>
            <a:ext cx="529920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061360"/>
            <a:ext cx="5299633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3A939C-DA38-1492-1FF4-8FA92D3DE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4512" y="2688226"/>
            <a:ext cx="5151888" cy="3383803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9957E6-223E-54C8-60AA-CC7313FF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4512" y="1630222"/>
            <a:ext cx="5151888" cy="10600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6F0F286E-8F33-A33B-BC5E-8EFE3BF67CA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75938" y="1792288"/>
            <a:ext cx="1063625" cy="11890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size: </a:t>
            </a:r>
            <a:br>
              <a:rPr lang="en-US" dirty="0"/>
            </a:br>
            <a:r>
              <a:rPr lang="en-US" dirty="0"/>
              <a:t>1.16  x 1.3 inches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36B5FA2-BC6D-D922-42E1-E7FAC1C164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1812" y="1897183"/>
            <a:ext cx="3465640" cy="313901"/>
          </a:xfrm>
        </p:spPr>
        <p:txBody>
          <a:bodyPr tIns="0" bIns="9144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1" i="0" kern="120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06CA2A-9FF8-225F-BDDB-806EE0D453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1812" y="2211084"/>
            <a:ext cx="3465640" cy="351362"/>
          </a:xfrm>
        </p:spPr>
        <p:txBody>
          <a:bodyPr t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6FA03A3-731B-C255-A65D-58EB200A16B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1810" y="3080767"/>
            <a:ext cx="4677753" cy="307777"/>
          </a:xfrm>
        </p:spPr>
        <p:txBody>
          <a:bodyPr>
            <a:spAutoFit/>
          </a:bodyPr>
          <a:lstStyle>
            <a:lvl1pPr marL="0" marR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en-US" sz="1400" b="0" i="0" kern="1200" dirty="0">
                <a:solidFill>
                  <a:schemeClr val="tx2"/>
                </a:solidFill>
                <a:latin typeface="+mn-lt"/>
                <a:ea typeface="Segoe UI Semibold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FD964A81-9A16-939D-0F1C-02632713B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2;p5">
            <a:extLst>
              <a:ext uri="{FF2B5EF4-FFF2-40B4-BE49-F238E27FC236}">
                <a16:creationId xmlns:a16="http://schemas.microsoft.com/office/drawing/2014/main" id="{90BADA93-4369-28A9-EA36-636D850EA9F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Google Shape;179;p29">
            <a:extLst>
              <a:ext uri="{FF2B5EF4-FFF2-40B4-BE49-F238E27FC236}">
                <a16:creationId xmlns:a16="http://schemas.microsoft.com/office/drawing/2014/main" id="{3AFD2B11-32CE-AA5A-AA1C-FCEE7B82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75198" y="6495418"/>
            <a:ext cx="5011202" cy="0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22701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/ Arrow /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995678-D084-5F52-35EE-2F41191D4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23855" y="3498813"/>
            <a:ext cx="3347564" cy="2306242"/>
            <a:chOff x="15608746" y="6086164"/>
            <a:chExt cx="3490595" cy="2404467"/>
          </a:xfrm>
          <a:solidFill>
            <a:srgbClr val="FFFFFF">
              <a:alpha val="15000"/>
            </a:srgbClr>
          </a:solidFill>
        </p:grpSpPr>
        <p:sp>
          <p:nvSpPr>
            <p:cNvPr id="3" name="object 7">
              <a:extLst>
                <a:ext uri="{FF2B5EF4-FFF2-40B4-BE49-F238E27FC236}">
                  <a16:creationId xmlns:a16="http://schemas.microsoft.com/office/drawing/2014/main" id="{835906D6-D14A-9DA0-A4DD-46386A8BC5BA}"/>
                </a:ext>
              </a:extLst>
            </p:cNvPr>
            <p:cNvSpPr/>
            <p:nvPr/>
          </p:nvSpPr>
          <p:spPr>
            <a:xfrm>
              <a:off x="18027521" y="7974377"/>
              <a:ext cx="516254" cy="516254"/>
            </a:xfrm>
            <a:custGeom>
              <a:avLst/>
              <a:gdLst/>
              <a:ahLst/>
              <a:cxnLst/>
              <a:rect l="l" t="t" r="r" b="b"/>
              <a:pathLst>
                <a:path w="516255" h="516254">
                  <a:moveTo>
                    <a:pt x="257856" y="0"/>
                  </a:moveTo>
                  <a:lnTo>
                    <a:pt x="211708" y="4180"/>
                  </a:lnTo>
                  <a:lnTo>
                    <a:pt x="168192" y="16222"/>
                  </a:lnTo>
                  <a:lnTo>
                    <a:pt x="128053" y="35378"/>
                  </a:lnTo>
                  <a:lnTo>
                    <a:pt x="92039" y="60902"/>
                  </a:lnTo>
                  <a:lnTo>
                    <a:pt x="60898" y="92045"/>
                  </a:lnTo>
                  <a:lnTo>
                    <a:pt x="35376" y="128061"/>
                  </a:lnTo>
                  <a:lnTo>
                    <a:pt x="16220" y="168201"/>
                  </a:lnTo>
                  <a:lnTo>
                    <a:pt x="4179" y="211719"/>
                  </a:lnTo>
                  <a:lnTo>
                    <a:pt x="0" y="257866"/>
                  </a:lnTo>
                  <a:lnTo>
                    <a:pt x="4179" y="304010"/>
                  </a:lnTo>
                  <a:lnTo>
                    <a:pt x="16220" y="347525"/>
                  </a:lnTo>
                  <a:lnTo>
                    <a:pt x="35376" y="387664"/>
                  </a:lnTo>
                  <a:lnTo>
                    <a:pt x="60898" y="423678"/>
                  </a:lnTo>
                  <a:lnTo>
                    <a:pt x="92039" y="454820"/>
                  </a:lnTo>
                  <a:lnTo>
                    <a:pt x="128053" y="480344"/>
                  </a:lnTo>
                  <a:lnTo>
                    <a:pt x="168192" y="499500"/>
                  </a:lnTo>
                  <a:lnTo>
                    <a:pt x="211708" y="511542"/>
                  </a:lnTo>
                  <a:lnTo>
                    <a:pt x="257856" y="515722"/>
                  </a:lnTo>
                  <a:lnTo>
                    <a:pt x="304000" y="511542"/>
                  </a:lnTo>
                  <a:lnTo>
                    <a:pt x="347515" y="499500"/>
                  </a:lnTo>
                  <a:lnTo>
                    <a:pt x="387653" y="480343"/>
                  </a:lnTo>
                  <a:lnTo>
                    <a:pt x="423668" y="454820"/>
                  </a:lnTo>
                  <a:lnTo>
                    <a:pt x="454810" y="423676"/>
                  </a:lnTo>
                  <a:lnTo>
                    <a:pt x="480333" y="387661"/>
                  </a:lnTo>
                  <a:lnTo>
                    <a:pt x="499489" y="347521"/>
                  </a:lnTo>
                  <a:lnTo>
                    <a:pt x="511531" y="304003"/>
                  </a:lnTo>
                  <a:lnTo>
                    <a:pt x="515712" y="257856"/>
                  </a:lnTo>
                  <a:lnTo>
                    <a:pt x="511531" y="211711"/>
                  </a:lnTo>
                  <a:lnTo>
                    <a:pt x="499489" y="168196"/>
                  </a:lnTo>
                  <a:lnTo>
                    <a:pt x="480333" y="128058"/>
                  </a:lnTo>
                  <a:lnTo>
                    <a:pt x="454810" y="92043"/>
                  </a:lnTo>
                  <a:lnTo>
                    <a:pt x="423668" y="60901"/>
                  </a:lnTo>
                  <a:lnTo>
                    <a:pt x="387653" y="35378"/>
                  </a:lnTo>
                  <a:lnTo>
                    <a:pt x="347515" y="16222"/>
                  </a:lnTo>
                  <a:lnTo>
                    <a:pt x="304000" y="4180"/>
                  </a:lnTo>
                  <a:lnTo>
                    <a:pt x="25785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  <p:sp>
          <p:nvSpPr>
            <p:cNvPr id="4" name="bg object 25">
              <a:extLst>
                <a:ext uri="{FF2B5EF4-FFF2-40B4-BE49-F238E27FC236}">
                  <a16:creationId xmlns:a16="http://schemas.microsoft.com/office/drawing/2014/main" id="{26E4ED36-51A3-AC97-2C3C-F89F235C44CB}"/>
                </a:ext>
              </a:extLst>
            </p:cNvPr>
            <p:cNvSpPr/>
            <p:nvPr/>
          </p:nvSpPr>
          <p:spPr>
            <a:xfrm>
              <a:off x="15608746" y="6086164"/>
              <a:ext cx="3490595" cy="1601470"/>
            </a:xfrm>
            <a:custGeom>
              <a:avLst/>
              <a:gdLst/>
              <a:ahLst/>
              <a:cxnLst/>
              <a:rect l="l" t="t" r="r" b="b"/>
              <a:pathLst>
                <a:path w="3490594" h="1601470">
                  <a:moveTo>
                    <a:pt x="399491" y="1209078"/>
                  </a:moveTo>
                  <a:lnTo>
                    <a:pt x="394144" y="1162570"/>
                  </a:lnTo>
                  <a:lnTo>
                    <a:pt x="378955" y="1120241"/>
                  </a:lnTo>
                  <a:lnTo>
                    <a:pt x="355180" y="1083195"/>
                  </a:lnTo>
                  <a:lnTo>
                    <a:pt x="324104" y="1052499"/>
                  </a:lnTo>
                  <a:lnTo>
                    <a:pt x="286994" y="1029246"/>
                  </a:lnTo>
                  <a:lnTo>
                    <a:pt x="245110" y="1014488"/>
                  </a:lnTo>
                  <a:lnTo>
                    <a:pt x="199745" y="1009345"/>
                  </a:lnTo>
                  <a:lnTo>
                    <a:pt x="154368" y="1014501"/>
                  </a:lnTo>
                  <a:lnTo>
                    <a:pt x="112496" y="1029246"/>
                  </a:lnTo>
                  <a:lnTo>
                    <a:pt x="75387" y="1052512"/>
                  </a:lnTo>
                  <a:lnTo>
                    <a:pt x="44310" y="1083195"/>
                  </a:lnTo>
                  <a:lnTo>
                    <a:pt x="20535" y="1120254"/>
                  </a:lnTo>
                  <a:lnTo>
                    <a:pt x="5346" y="1162570"/>
                  </a:lnTo>
                  <a:lnTo>
                    <a:pt x="0" y="1209078"/>
                  </a:lnTo>
                  <a:lnTo>
                    <a:pt x="5156" y="1255598"/>
                  </a:lnTo>
                  <a:lnTo>
                    <a:pt x="19900" y="1297914"/>
                  </a:lnTo>
                  <a:lnTo>
                    <a:pt x="43167" y="1334973"/>
                  </a:lnTo>
                  <a:lnTo>
                    <a:pt x="73863" y="1365669"/>
                  </a:lnTo>
                  <a:lnTo>
                    <a:pt x="110909" y="1388922"/>
                  </a:lnTo>
                  <a:lnTo>
                    <a:pt x="153225" y="1403680"/>
                  </a:lnTo>
                  <a:lnTo>
                    <a:pt x="199745" y="1408836"/>
                  </a:lnTo>
                  <a:lnTo>
                    <a:pt x="246253" y="1403680"/>
                  </a:lnTo>
                  <a:lnTo>
                    <a:pt x="288582" y="1388922"/>
                  </a:lnTo>
                  <a:lnTo>
                    <a:pt x="325628" y="1365656"/>
                  </a:lnTo>
                  <a:lnTo>
                    <a:pt x="356323" y="1334960"/>
                  </a:lnTo>
                  <a:lnTo>
                    <a:pt x="379590" y="1297914"/>
                  </a:lnTo>
                  <a:lnTo>
                    <a:pt x="394335" y="1255598"/>
                  </a:lnTo>
                  <a:lnTo>
                    <a:pt x="399491" y="1209078"/>
                  </a:lnTo>
                  <a:close/>
                </a:path>
                <a:path w="3490594" h="1601470">
                  <a:moveTo>
                    <a:pt x="1427289" y="1209078"/>
                  </a:moveTo>
                  <a:lnTo>
                    <a:pt x="1423225" y="1162926"/>
                  </a:lnTo>
                  <a:lnTo>
                    <a:pt x="1411490" y="1119416"/>
                  </a:lnTo>
                  <a:lnTo>
                    <a:pt x="1392720" y="1079271"/>
                  </a:lnTo>
                  <a:lnTo>
                    <a:pt x="1367586" y="1043266"/>
                  </a:lnTo>
                  <a:lnTo>
                    <a:pt x="1336738" y="1012113"/>
                  </a:lnTo>
                  <a:lnTo>
                    <a:pt x="1300848" y="986599"/>
                  </a:lnTo>
                  <a:lnTo>
                    <a:pt x="1260563" y="967435"/>
                  </a:lnTo>
                  <a:lnTo>
                    <a:pt x="1216533" y="955395"/>
                  </a:lnTo>
                  <a:lnTo>
                    <a:pt x="1169428" y="951217"/>
                  </a:lnTo>
                  <a:lnTo>
                    <a:pt x="1123289" y="955395"/>
                  </a:lnTo>
                  <a:lnTo>
                    <a:pt x="1079766" y="967435"/>
                  </a:lnTo>
                  <a:lnTo>
                    <a:pt x="1039634" y="986599"/>
                  </a:lnTo>
                  <a:lnTo>
                    <a:pt x="1003617" y="1012126"/>
                  </a:lnTo>
                  <a:lnTo>
                    <a:pt x="972477" y="1043266"/>
                  </a:lnTo>
                  <a:lnTo>
                    <a:pt x="946950" y="1079284"/>
                  </a:lnTo>
                  <a:lnTo>
                    <a:pt x="927798" y="1119416"/>
                  </a:lnTo>
                  <a:lnTo>
                    <a:pt x="915758" y="1162939"/>
                  </a:lnTo>
                  <a:lnTo>
                    <a:pt x="911580" y="1209078"/>
                  </a:lnTo>
                  <a:lnTo>
                    <a:pt x="915758" y="1255229"/>
                  </a:lnTo>
                  <a:lnTo>
                    <a:pt x="927798" y="1298740"/>
                  </a:lnTo>
                  <a:lnTo>
                    <a:pt x="946950" y="1338884"/>
                  </a:lnTo>
                  <a:lnTo>
                    <a:pt x="972477" y="1374902"/>
                  </a:lnTo>
                  <a:lnTo>
                    <a:pt x="1003617" y="1406042"/>
                  </a:lnTo>
                  <a:lnTo>
                    <a:pt x="1039634" y="1431556"/>
                  </a:lnTo>
                  <a:lnTo>
                    <a:pt x="1079766" y="1450721"/>
                  </a:lnTo>
                  <a:lnTo>
                    <a:pt x="1123289" y="1462760"/>
                  </a:lnTo>
                  <a:lnTo>
                    <a:pt x="1169428" y="1466938"/>
                  </a:lnTo>
                  <a:lnTo>
                    <a:pt x="1215580" y="1462760"/>
                  </a:lnTo>
                  <a:lnTo>
                    <a:pt x="1259090" y="1450721"/>
                  </a:lnTo>
                  <a:lnTo>
                    <a:pt x="1299235" y="1431556"/>
                  </a:lnTo>
                  <a:lnTo>
                    <a:pt x="1335252" y="1406042"/>
                  </a:lnTo>
                  <a:lnTo>
                    <a:pt x="1366393" y="1374889"/>
                  </a:lnTo>
                  <a:lnTo>
                    <a:pt x="1391907" y="1338884"/>
                  </a:lnTo>
                  <a:lnTo>
                    <a:pt x="1411071" y="1298740"/>
                  </a:lnTo>
                  <a:lnTo>
                    <a:pt x="1423111" y="1255217"/>
                  </a:lnTo>
                  <a:lnTo>
                    <a:pt x="1427289" y="1209078"/>
                  </a:lnTo>
                  <a:close/>
                </a:path>
                <a:path w="3490594" h="1601470">
                  <a:moveTo>
                    <a:pt x="2458720" y="1209065"/>
                  </a:moveTo>
                  <a:lnTo>
                    <a:pt x="2456103" y="1161516"/>
                  </a:lnTo>
                  <a:lnTo>
                    <a:pt x="2446655" y="1116241"/>
                  </a:lnTo>
                  <a:lnTo>
                    <a:pt x="2430894" y="1073708"/>
                  </a:lnTo>
                  <a:lnTo>
                    <a:pt x="2409367" y="1034402"/>
                  </a:lnTo>
                  <a:lnTo>
                    <a:pt x="2382634" y="998804"/>
                  </a:lnTo>
                  <a:lnTo>
                    <a:pt x="2351201" y="967371"/>
                  </a:lnTo>
                  <a:lnTo>
                    <a:pt x="2315629" y="940600"/>
                  </a:lnTo>
                  <a:lnTo>
                    <a:pt x="2276462" y="918946"/>
                  </a:lnTo>
                  <a:lnTo>
                    <a:pt x="2234234" y="902893"/>
                  </a:lnTo>
                  <a:lnTo>
                    <a:pt x="2189480" y="892911"/>
                  </a:lnTo>
                  <a:lnTo>
                    <a:pt x="2142756" y="889482"/>
                  </a:lnTo>
                  <a:lnTo>
                    <a:pt x="2096020" y="892911"/>
                  </a:lnTo>
                  <a:lnTo>
                    <a:pt x="2051253" y="902868"/>
                  </a:lnTo>
                  <a:lnTo>
                    <a:pt x="2008962" y="918870"/>
                  </a:lnTo>
                  <a:lnTo>
                    <a:pt x="1969693" y="940422"/>
                  </a:lnTo>
                  <a:lnTo>
                    <a:pt x="1933968" y="967041"/>
                  </a:lnTo>
                  <a:lnTo>
                    <a:pt x="1902294" y="998220"/>
                  </a:lnTo>
                  <a:lnTo>
                    <a:pt x="1875205" y="1033475"/>
                  </a:lnTo>
                  <a:lnTo>
                    <a:pt x="1853222" y="1072311"/>
                  </a:lnTo>
                  <a:lnTo>
                    <a:pt x="1836864" y="1114259"/>
                  </a:lnTo>
                  <a:lnTo>
                    <a:pt x="1826679" y="1158798"/>
                  </a:lnTo>
                  <a:lnTo>
                    <a:pt x="1823161" y="1205445"/>
                  </a:lnTo>
                  <a:lnTo>
                    <a:pt x="1826590" y="1252181"/>
                  </a:lnTo>
                  <a:lnTo>
                    <a:pt x="1836547" y="1296949"/>
                  </a:lnTo>
                  <a:lnTo>
                    <a:pt x="1852549" y="1339227"/>
                  </a:lnTo>
                  <a:lnTo>
                    <a:pt x="1874100" y="1378496"/>
                  </a:lnTo>
                  <a:lnTo>
                    <a:pt x="1900720" y="1414233"/>
                  </a:lnTo>
                  <a:lnTo>
                    <a:pt x="1931898" y="1445907"/>
                  </a:lnTo>
                  <a:lnTo>
                    <a:pt x="1967153" y="1472996"/>
                  </a:lnTo>
                  <a:lnTo>
                    <a:pt x="2005990" y="1494980"/>
                  </a:lnTo>
                  <a:lnTo>
                    <a:pt x="2047925" y="1511325"/>
                  </a:lnTo>
                  <a:lnTo>
                    <a:pt x="2092464" y="1521523"/>
                  </a:lnTo>
                  <a:lnTo>
                    <a:pt x="2139124" y="1525041"/>
                  </a:lnTo>
                  <a:lnTo>
                    <a:pt x="2185860" y="1521612"/>
                  </a:lnTo>
                  <a:lnTo>
                    <a:pt x="2230628" y="1511642"/>
                  </a:lnTo>
                  <a:lnTo>
                    <a:pt x="2272906" y="1495640"/>
                  </a:lnTo>
                  <a:lnTo>
                    <a:pt x="2312187" y="1474089"/>
                  </a:lnTo>
                  <a:lnTo>
                    <a:pt x="2347912" y="1447482"/>
                  </a:lnTo>
                  <a:lnTo>
                    <a:pt x="2379586" y="1416304"/>
                  </a:lnTo>
                  <a:lnTo>
                    <a:pt x="2406688" y="1381036"/>
                  </a:lnTo>
                  <a:lnTo>
                    <a:pt x="2428659" y="1342199"/>
                  </a:lnTo>
                  <a:lnTo>
                    <a:pt x="2445016" y="1300264"/>
                  </a:lnTo>
                  <a:lnTo>
                    <a:pt x="2455214" y="1255725"/>
                  </a:lnTo>
                  <a:lnTo>
                    <a:pt x="2458720" y="1209065"/>
                  </a:lnTo>
                  <a:close/>
                </a:path>
                <a:path w="3490594" h="1601470">
                  <a:moveTo>
                    <a:pt x="2937167" y="235762"/>
                  </a:moveTo>
                  <a:lnTo>
                    <a:pt x="2929636" y="192709"/>
                  </a:lnTo>
                  <a:lnTo>
                    <a:pt x="2914573" y="151079"/>
                  </a:lnTo>
                  <a:lnTo>
                    <a:pt x="2891967" y="111836"/>
                  </a:lnTo>
                  <a:lnTo>
                    <a:pt x="2861843" y="75946"/>
                  </a:lnTo>
                  <a:lnTo>
                    <a:pt x="2825826" y="45808"/>
                  </a:lnTo>
                  <a:lnTo>
                    <a:pt x="2786253" y="23177"/>
                  </a:lnTo>
                  <a:lnTo>
                    <a:pt x="2744152" y="8013"/>
                  </a:lnTo>
                  <a:lnTo>
                    <a:pt x="2700515" y="304"/>
                  </a:lnTo>
                  <a:lnTo>
                    <a:pt x="2656370" y="0"/>
                  </a:lnTo>
                  <a:lnTo>
                    <a:pt x="2612733" y="7073"/>
                  </a:lnTo>
                  <a:lnTo>
                    <a:pt x="2570619" y="21513"/>
                  </a:lnTo>
                  <a:lnTo>
                    <a:pt x="2531046" y="43268"/>
                  </a:lnTo>
                  <a:lnTo>
                    <a:pt x="2495029" y="72313"/>
                  </a:lnTo>
                  <a:lnTo>
                    <a:pt x="2464905" y="107378"/>
                  </a:lnTo>
                  <a:lnTo>
                    <a:pt x="2442273" y="146443"/>
                  </a:lnTo>
                  <a:lnTo>
                    <a:pt x="2427109" y="188404"/>
                  </a:lnTo>
                  <a:lnTo>
                    <a:pt x="2419388" y="232168"/>
                  </a:lnTo>
                  <a:lnTo>
                    <a:pt x="2419083" y="276606"/>
                  </a:lnTo>
                  <a:lnTo>
                    <a:pt x="2426170" y="320636"/>
                  </a:lnTo>
                  <a:lnTo>
                    <a:pt x="2440597" y="363131"/>
                  </a:lnTo>
                  <a:lnTo>
                    <a:pt x="2462352" y="402996"/>
                  </a:lnTo>
                  <a:lnTo>
                    <a:pt x="2491397" y="439127"/>
                  </a:lnTo>
                  <a:lnTo>
                    <a:pt x="2526461" y="469265"/>
                  </a:lnTo>
                  <a:lnTo>
                    <a:pt x="2565527" y="491896"/>
                  </a:lnTo>
                  <a:lnTo>
                    <a:pt x="2607487" y="507047"/>
                  </a:lnTo>
                  <a:lnTo>
                    <a:pt x="2651239" y="514769"/>
                  </a:lnTo>
                  <a:lnTo>
                    <a:pt x="2695689" y="515073"/>
                  </a:lnTo>
                  <a:lnTo>
                    <a:pt x="2739707" y="507987"/>
                  </a:lnTo>
                  <a:lnTo>
                    <a:pt x="2782201" y="493560"/>
                  </a:lnTo>
                  <a:lnTo>
                    <a:pt x="2822079" y="471805"/>
                  </a:lnTo>
                  <a:lnTo>
                    <a:pt x="2858211" y="442747"/>
                  </a:lnTo>
                  <a:lnTo>
                    <a:pt x="2891967" y="403237"/>
                  </a:lnTo>
                  <a:lnTo>
                    <a:pt x="2914573" y="364007"/>
                  </a:lnTo>
                  <a:lnTo>
                    <a:pt x="2929636" y="322376"/>
                  </a:lnTo>
                  <a:lnTo>
                    <a:pt x="2937167" y="279311"/>
                  </a:lnTo>
                  <a:lnTo>
                    <a:pt x="2937167" y="235762"/>
                  </a:lnTo>
                  <a:close/>
                </a:path>
                <a:path w="3490594" h="1601470">
                  <a:moveTo>
                    <a:pt x="3490150" y="1205433"/>
                  </a:moveTo>
                  <a:lnTo>
                    <a:pt x="3487470" y="1159408"/>
                  </a:lnTo>
                  <a:lnTo>
                    <a:pt x="3479660" y="1114894"/>
                  </a:lnTo>
                  <a:lnTo>
                    <a:pt x="3466998" y="1072210"/>
                  </a:lnTo>
                  <a:lnTo>
                    <a:pt x="3449790" y="1031659"/>
                  </a:lnTo>
                  <a:lnTo>
                    <a:pt x="3428339" y="993533"/>
                  </a:lnTo>
                  <a:lnTo>
                    <a:pt x="3402952" y="958138"/>
                  </a:lnTo>
                  <a:lnTo>
                    <a:pt x="3373932" y="925791"/>
                  </a:lnTo>
                  <a:lnTo>
                    <a:pt x="3341573" y="896759"/>
                  </a:lnTo>
                  <a:lnTo>
                    <a:pt x="3306178" y="871372"/>
                  </a:lnTo>
                  <a:lnTo>
                    <a:pt x="3268053" y="849934"/>
                  </a:lnTo>
                  <a:lnTo>
                    <a:pt x="3227501" y="832726"/>
                  </a:lnTo>
                  <a:lnTo>
                    <a:pt x="3184817" y="820064"/>
                  </a:lnTo>
                  <a:lnTo>
                    <a:pt x="3140316" y="812241"/>
                  </a:lnTo>
                  <a:lnTo>
                    <a:pt x="3094278" y="809574"/>
                  </a:lnTo>
                  <a:lnTo>
                    <a:pt x="3048241" y="812253"/>
                  </a:lnTo>
                  <a:lnTo>
                    <a:pt x="3003740" y="820064"/>
                  </a:lnTo>
                  <a:lnTo>
                    <a:pt x="2961055" y="832726"/>
                  </a:lnTo>
                  <a:lnTo>
                    <a:pt x="2920504" y="849934"/>
                  </a:lnTo>
                  <a:lnTo>
                    <a:pt x="2882379" y="871385"/>
                  </a:lnTo>
                  <a:lnTo>
                    <a:pt x="2846984" y="896772"/>
                  </a:lnTo>
                  <a:lnTo>
                    <a:pt x="2814624" y="925791"/>
                  </a:lnTo>
                  <a:lnTo>
                    <a:pt x="2785605" y="958151"/>
                  </a:lnTo>
                  <a:lnTo>
                    <a:pt x="2760218" y="993546"/>
                  </a:lnTo>
                  <a:lnTo>
                    <a:pt x="2738780" y="1031659"/>
                  </a:lnTo>
                  <a:lnTo>
                    <a:pt x="2721572" y="1072222"/>
                  </a:lnTo>
                  <a:lnTo>
                    <a:pt x="2708910" y="1114907"/>
                  </a:lnTo>
                  <a:lnTo>
                    <a:pt x="2701086" y="1159408"/>
                  </a:lnTo>
                  <a:lnTo>
                    <a:pt x="2698407" y="1205445"/>
                  </a:lnTo>
                  <a:lnTo>
                    <a:pt x="2701086" y="1251483"/>
                  </a:lnTo>
                  <a:lnTo>
                    <a:pt x="2708910" y="1295984"/>
                  </a:lnTo>
                  <a:lnTo>
                    <a:pt x="2721572" y="1338668"/>
                  </a:lnTo>
                  <a:lnTo>
                    <a:pt x="2738780" y="1379220"/>
                  </a:lnTo>
                  <a:lnTo>
                    <a:pt x="2760218" y="1417332"/>
                  </a:lnTo>
                  <a:lnTo>
                    <a:pt x="2785605" y="1452727"/>
                  </a:lnTo>
                  <a:lnTo>
                    <a:pt x="2814624" y="1485087"/>
                  </a:lnTo>
                  <a:lnTo>
                    <a:pt x="2846984" y="1514106"/>
                  </a:lnTo>
                  <a:lnTo>
                    <a:pt x="2882379" y="1539494"/>
                  </a:lnTo>
                  <a:lnTo>
                    <a:pt x="2920504" y="1560944"/>
                  </a:lnTo>
                  <a:lnTo>
                    <a:pt x="2961055" y="1578140"/>
                  </a:lnTo>
                  <a:lnTo>
                    <a:pt x="3003740" y="1590802"/>
                  </a:lnTo>
                  <a:lnTo>
                    <a:pt x="3048241" y="1598625"/>
                  </a:lnTo>
                  <a:lnTo>
                    <a:pt x="3094278" y="1601304"/>
                  </a:lnTo>
                  <a:lnTo>
                    <a:pt x="3140316" y="1598625"/>
                  </a:lnTo>
                  <a:lnTo>
                    <a:pt x="3184817" y="1590802"/>
                  </a:lnTo>
                  <a:lnTo>
                    <a:pt x="3227501" y="1578140"/>
                  </a:lnTo>
                  <a:lnTo>
                    <a:pt x="3268053" y="1560931"/>
                  </a:lnTo>
                  <a:lnTo>
                    <a:pt x="3306178" y="1539494"/>
                  </a:lnTo>
                  <a:lnTo>
                    <a:pt x="3341573" y="1514106"/>
                  </a:lnTo>
                  <a:lnTo>
                    <a:pt x="3373932" y="1485087"/>
                  </a:lnTo>
                  <a:lnTo>
                    <a:pt x="3402952" y="1452727"/>
                  </a:lnTo>
                  <a:lnTo>
                    <a:pt x="3428339" y="1417332"/>
                  </a:lnTo>
                  <a:lnTo>
                    <a:pt x="3449790" y="1379207"/>
                  </a:lnTo>
                  <a:lnTo>
                    <a:pt x="3466998" y="1338656"/>
                  </a:lnTo>
                  <a:lnTo>
                    <a:pt x="3479660" y="1295984"/>
                  </a:lnTo>
                  <a:lnTo>
                    <a:pt x="3487470" y="1251470"/>
                  </a:lnTo>
                  <a:lnTo>
                    <a:pt x="3490150" y="120543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</p:grpSp>
      <p:sp>
        <p:nvSpPr>
          <p:cNvPr id="14" name="[H1] Title Text Placeholder 2">
            <a:extLst>
              <a:ext uri="{FF2B5EF4-FFF2-40B4-BE49-F238E27FC236}">
                <a16:creationId xmlns:a16="http://schemas.microsoft.com/office/drawing/2014/main" id="{8B769ED6-60B4-8AEF-539D-E9776B4467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49" y="2854277"/>
            <a:ext cx="5152779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Divider Here</a:t>
            </a:r>
            <a:endParaRPr lang="en-US"/>
          </a:p>
        </p:txBody>
      </p:sp>
      <p:sp>
        <p:nvSpPr>
          <p:cNvPr id="6" name="[H1] Number Placeholder 2">
            <a:extLst>
              <a:ext uri="{FF2B5EF4-FFF2-40B4-BE49-F238E27FC236}">
                <a16:creationId xmlns:a16="http://schemas.microsoft.com/office/drawing/2014/main" id="{E9A33C81-8711-9AA2-61D2-2837C05ADB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49" y="1744059"/>
            <a:ext cx="5152779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28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/ Arrow / Aqu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89812B9-9633-A240-9A13-81752B28F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23855" y="3498813"/>
            <a:ext cx="3347564" cy="2306242"/>
            <a:chOff x="15608746" y="6086164"/>
            <a:chExt cx="3490595" cy="2404467"/>
          </a:xfrm>
          <a:solidFill>
            <a:srgbClr val="FFFFFF">
              <a:alpha val="15000"/>
            </a:srgbClr>
          </a:solidFill>
        </p:grpSpPr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FEC4EE86-0324-6E4D-964F-1FD4A54B74E5}"/>
                </a:ext>
              </a:extLst>
            </p:cNvPr>
            <p:cNvSpPr/>
            <p:nvPr/>
          </p:nvSpPr>
          <p:spPr>
            <a:xfrm>
              <a:off x="18027521" y="7974377"/>
              <a:ext cx="516254" cy="516254"/>
            </a:xfrm>
            <a:custGeom>
              <a:avLst/>
              <a:gdLst/>
              <a:ahLst/>
              <a:cxnLst/>
              <a:rect l="l" t="t" r="r" b="b"/>
              <a:pathLst>
                <a:path w="516255" h="516254">
                  <a:moveTo>
                    <a:pt x="257856" y="0"/>
                  </a:moveTo>
                  <a:lnTo>
                    <a:pt x="211708" y="4180"/>
                  </a:lnTo>
                  <a:lnTo>
                    <a:pt x="168192" y="16222"/>
                  </a:lnTo>
                  <a:lnTo>
                    <a:pt x="128053" y="35378"/>
                  </a:lnTo>
                  <a:lnTo>
                    <a:pt x="92039" y="60902"/>
                  </a:lnTo>
                  <a:lnTo>
                    <a:pt x="60898" y="92045"/>
                  </a:lnTo>
                  <a:lnTo>
                    <a:pt x="35376" y="128061"/>
                  </a:lnTo>
                  <a:lnTo>
                    <a:pt x="16220" y="168201"/>
                  </a:lnTo>
                  <a:lnTo>
                    <a:pt x="4179" y="211719"/>
                  </a:lnTo>
                  <a:lnTo>
                    <a:pt x="0" y="257866"/>
                  </a:lnTo>
                  <a:lnTo>
                    <a:pt x="4179" y="304010"/>
                  </a:lnTo>
                  <a:lnTo>
                    <a:pt x="16220" y="347525"/>
                  </a:lnTo>
                  <a:lnTo>
                    <a:pt x="35376" y="387664"/>
                  </a:lnTo>
                  <a:lnTo>
                    <a:pt x="60898" y="423678"/>
                  </a:lnTo>
                  <a:lnTo>
                    <a:pt x="92039" y="454820"/>
                  </a:lnTo>
                  <a:lnTo>
                    <a:pt x="128053" y="480344"/>
                  </a:lnTo>
                  <a:lnTo>
                    <a:pt x="168192" y="499500"/>
                  </a:lnTo>
                  <a:lnTo>
                    <a:pt x="211708" y="511542"/>
                  </a:lnTo>
                  <a:lnTo>
                    <a:pt x="257856" y="515722"/>
                  </a:lnTo>
                  <a:lnTo>
                    <a:pt x="304000" y="511542"/>
                  </a:lnTo>
                  <a:lnTo>
                    <a:pt x="347515" y="499500"/>
                  </a:lnTo>
                  <a:lnTo>
                    <a:pt x="387653" y="480343"/>
                  </a:lnTo>
                  <a:lnTo>
                    <a:pt x="423668" y="454820"/>
                  </a:lnTo>
                  <a:lnTo>
                    <a:pt x="454810" y="423676"/>
                  </a:lnTo>
                  <a:lnTo>
                    <a:pt x="480333" y="387661"/>
                  </a:lnTo>
                  <a:lnTo>
                    <a:pt x="499489" y="347521"/>
                  </a:lnTo>
                  <a:lnTo>
                    <a:pt x="511531" y="304003"/>
                  </a:lnTo>
                  <a:lnTo>
                    <a:pt x="515712" y="257856"/>
                  </a:lnTo>
                  <a:lnTo>
                    <a:pt x="511531" y="211711"/>
                  </a:lnTo>
                  <a:lnTo>
                    <a:pt x="499489" y="168196"/>
                  </a:lnTo>
                  <a:lnTo>
                    <a:pt x="480333" y="128058"/>
                  </a:lnTo>
                  <a:lnTo>
                    <a:pt x="454810" y="92043"/>
                  </a:lnTo>
                  <a:lnTo>
                    <a:pt x="423668" y="60901"/>
                  </a:lnTo>
                  <a:lnTo>
                    <a:pt x="387653" y="35378"/>
                  </a:lnTo>
                  <a:lnTo>
                    <a:pt x="347515" y="16222"/>
                  </a:lnTo>
                  <a:lnTo>
                    <a:pt x="304000" y="4180"/>
                  </a:lnTo>
                  <a:lnTo>
                    <a:pt x="25785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  <p:sp>
          <p:nvSpPr>
            <p:cNvPr id="29" name="bg object 25">
              <a:extLst>
                <a:ext uri="{FF2B5EF4-FFF2-40B4-BE49-F238E27FC236}">
                  <a16:creationId xmlns:a16="http://schemas.microsoft.com/office/drawing/2014/main" id="{15189756-CA5E-B04A-BD05-8DE4BB88DC0F}"/>
                </a:ext>
              </a:extLst>
            </p:cNvPr>
            <p:cNvSpPr/>
            <p:nvPr/>
          </p:nvSpPr>
          <p:spPr>
            <a:xfrm>
              <a:off x="15608746" y="6086164"/>
              <a:ext cx="3490595" cy="1601470"/>
            </a:xfrm>
            <a:custGeom>
              <a:avLst/>
              <a:gdLst/>
              <a:ahLst/>
              <a:cxnLst/>
              <a:rect l="l" t="t" r="r" b="b"/>
              <a:pathLst>
                <a:path w="3490594" h="1601470">
                  <a:moveTo>
                    <a:pt x="399491" y="1209078"/>
                  </a:moveTo>
                  <a:lnTo>
                    <a:pt x="394144" y="1162570"/>
                  </a:lnTo>
                  <a:lnTo>
                    <a:pt x="378955" y="1120241"/>
                  </a:lnTo>
                  <a:lnTo>
                    <a:pt x="355180" y="1083195"/>
                  </a:lnTo>
                  <a:lnTo>
                    <a:pt x="324104" y="1052499"/>
                  </a:lnTo>
                  <a:lnTo>
                    <a:pt x="286994" y="1029246"/>
                  </a:lnTo>
                  <a:lnTo>
                    <a:pt x="245110" y="1014488"/>
                  </a:lnTo>
                  <a:lnTo>
                    <a:pt x="199745" y="1009345"/>
                  </a:lnTo>
                  <a:lnTo>
                    <a:pt x="154368" y="1014501"/>
                  </a:lnTo>
                  <a:lnTo>
                    <a:pt x="112496" y="1029246"/>
                  </a:lnTo>
                  <a:lnTo>
                    <a:pt x="75387" y="1052512"/>
                  </a:lnTo>
                  <a:lnTo>
                    <a:pt x="44310" y="1083195"/>
                  </a:lnTo>
                  <a:lnTo>
                    <a:pt x="20535" y="1120254"/>
                  </a:lnTo>
                  <a:lnTo>
                    <a:pt x="5346" y="1162570"/>
                  </a:lnTo>
                  <a:lnTo>
                    <a:pt x="0" y="1209078"/>
                  </a:lnTo>
                  <a:lnTo>
                    <a:pt x="5156" y="1255598"/>
                  </a:lnTo>
                  <a:lnTo>
                    <a:pt x="19900" y="1297914"/>
                  </a:lnTo>
                  <a:lnTo>
                    <a:pt x="43167" y="1334973"/>
                  </a:lnTo>
                  <a:lnTo>
                    <a:pt x="73863" y="1365669"/>
                  </a:lnTo>
                  <a:lnTo>
                    <a:pt x="110909" y="1388922"/>
                  </a:lnTo>
                  <a:lnTo>
                    <a:pt x="153225" y="1403680"/>
                  </a:lnTo>
                  <a:lnTo>
                    <a:pt x="199745" y="1408836"/>
                  </a:lnTo>
                  <a:lnTo>
                    <a:pt x="246253" y="1403680"/>
                  </a:lnTo>
                  <a:lnTo>
                    <a:pt x="288582" y="1388922"/>
                  </a:lnTo>
                  <a:lnTo>
                    <a:pt x="325628" y="1365656"/>
                  </a:lnTo>
                  <a:lnTo>
                    <a:pt x="356323" y="1334960"/>
                  </a:lnTo>
                  <a:lnTo>
                    <a:pt x="379590" y="1297914"/>
                  </a:lnTo>
                  <a:lnTo>
                    <a:pt x="394335" y="1255598"/>
                  </a:lnTo>
                  <a:lnTo>
                    <a:pt x="399491" y="1209078"/>
                  </a:lnTo>
                  <a:close/>
                </a:path>
                <a:path w="3490594" h="1601470">
                  <a:moveTo>
                    <a:pt x="1427289" y="1209078"/>
                  </a:moveTo>
                  <a:lnTo>
                    <a:pt x="1423225" y="1162926"/>
                  </a:lnTo>
                  <a:lnTo>
                    <a:pt x="1411490" y="1119416"/>
                  </a:lnTo>
                  <a:lnTo>
                    <a:pt x="1392720" y="1079271"/>
                  </a:lnTo>
                  <a:lnTo>
                    <a:pt x="1367586" y="1043266"/>
                  </a:lnTo>
                  <a:lnTo>
                    <a:pt x="1336738" y="1012113"/>
                  </a:lnTo>
                  <a:lnTo>
                    <a:pt x="1300848" y="986599"/>
                  </a:lnTo>
                  <a:lnTo>
                    <a:pt x="1260563" y="967435"/>
                  </a:lnTo>
                  <a:lnTo>
                    <a:pt x="1216533" y="955395"/>
                  </a:lnTo>
                  <a:lnTo>
                    <a:pt x="1169428" y="951217"/>
                  </a:lnTo>
                  <a:lnTo>
                    <a:pt x="1123289" y="955395"/>
                  </a:lnTo>
                  <a:lnTo>
                    <a:pt x="1079766" y="967435"/>
                  </a:lnTo>
                  <a:lnTo>
                    <a:pt x="1039634" y="986599"/>
                  </a:lnTo>
                  <a:lnTo>
                    <a:pt x="1003617" y="1012126"/>
                  </a:lnTo>
                  <a:lnTo>
                    <a:pt x="972477" y="1043266"/>
                  </a:lnTo>
                  <a:lnTo>
                    <a:pt x="946950" y="1079284"/>
                  </a:lnTo>
                  <a:lnTo>
                    <a:pt x="927798" y="1119416"/>
                  </a:lnTo>
                  <a:lnTo>
                    <a:pt x="915758" y="1162939"/>
                  </a:lnTo>
                  <a:lnTo>
                    <a:pt x="911580" y="1209078"/>
                  </a:lnTo>
                  <a:lnTo>
                    <a:pt x="915758" y="1255229"/>
                  </a:lnTo>
                  <a:lnTo>
                    <a:pt x="927798" y="1298740"/>
                  </a:lnTo>
                  <a:lnTo>
                    <a:pt x="946950" y="1338884"/>
                  </a:lnTo>
                  <a:lnTo>
                    <a:pt x="972477" y="1374902"/>
                  </a:lnTo>
                  <a:lnTo>
                    <a:pt x="1003617" y="1406042"/>
                  </a:lnTo>
                  <a:lnTo>
                    <a:pt x="1039634" y="1431556"/>
                  </a:lnTo>
                  <a:lnTo>
                    <a:pt x="1079766" y="1450721"/>
                  </a:lnTo>
                  <a:lnTo>
                    <a:pt x="1123289" y="1462760"/>
                  </a:lnTo>
                  <a:lnTo>
                    <a:pt x="1169428" y="1466938"/>
                  </a:lnTo>
                  <a:lnTo>
                    <a:pt x="1215580" y="1462760"/>
                  </a:lnTo>
                  <a:lnTo>
                    <a:pt x="1259090" y="1450721"/>
                  </a:lnTo>
                  <a:lnTo>
                    <a:pt x="1299235" y="1431556"/>
                  </a:lnTo>
                  <a:lnTo>
                    <a:pt x="1335252" y="1406042"/>
                  </a:lnTo>
                  <a:lnTo>
                    <a:pt x="1366393" y="1374889"/>
                  </a:lnTo>
                  <a:lnTo>
                    <a:pt x="1391907" y="1338884"/>
                  </a:lnTo>
                  <a:lnTo>
                    <a:pt x="1411071" y="1298740"/>
                  </a:lnTo>
                  <a:lnTo>
                    <a:pt x="1423111" y="1255217"/>
                  </a:lnTo>
                  <a:lnTo>
                    <a:pt x="1427289" y="1209078"/>
                  </a:lnTo>
                  <a:close/>
                </a:path>
                <a:path w="3490594" h="1601470">
                  <a:moveTo>
                    <a:pt x="2458720" y="1209065"/>
                  </a:moveTo>
                  <a:lnTo>
                    <a:pt x="2456103" y="1161516"/>
                  </a:lnTo>
                  <a:lnTo>
                    <a:pt x="2446655" y="1116241"/>
                  </a:lnTo>
                  <a:lnTo>
                    <a:pt x="2430894" y="1073708"/>
                  </a:lnTo>
                  <a:lnTo>
                    <a:pt x="2409367" y="1034402"/>
                  </a:lnTo>
                  <a:lnTo>
                    <a:pt x="2382634" y="998804"/>
                  </a:lnTo>
                  <a:lnTo>
                    <a:pt x="2351201" y="967371"/>
                  </a:lnTo>
                  <a:lnTo>
                    <a:pt x="2315629" y="940600"/>
                  </a:lnTo>
                  <a:lnTo>
                    <a:pt x="2276462" y="918946"/>
                  </a:lnTo>
                  <a:lnTo>
                    <a:pt x="2234234" y="902893"/>
                  </a:lnTo>
                  <a:lnTo>
                    <a:pt x="2189480" y="892911"/>
                  </a:lnTo>
                  <a:lnTo>
                    <a:pt x="2142756" y="889482"/>
                  </a:lnTo>
                  <a:lnTo>
                    <a:pt x="2096020" y="892911"/>
                  </a:lnTo>
                  <a:lnTo>
                    <a:pt x="2051253" y="902868"/>
                  </a:lnTo>
                  <a:lnTo>
                    <a:pt x="2008962" y="918870"/>
                  </a:lnTo>
                  <a:lnTo>
                    <a:pt x="1969693" y="940422"/>
                  </a:lnTo>
                  <a:lnTo>
                    <a:pt x="1933968" y="967041"/>
                  </a:lnTo>
                  <a:lnTo>
                    <a:pt x="1902294" y="998220"/>
                  </a:lnTo>
                  <a:lnTo>
                    <a:pt x="1875205" y="1033475"/>
                  </a:lnTo>
                  <a:lnTo>
                    <a:pt x="1853222" y="1072311"/>
                  </a:lnTo>
                  <a:lnTo>
                    <a:pt x="1836864" y="1114259"/>
                  </a:lnTo>
                  <a:lnTo>
                    <a:pt x="1826679" y="1158798"/>
                  </a:lnTo>
                  <a:lnTo>
                    <a:pt x="1823161" y="1205445"/>
                  </a:lnTo>
                  <a:lnTo>
                    <a:pt x="1826590" y="1252181"/>
                  </a:lnTo>
                  <a:lnTo>
                    <a:pt x="1836547" y="1296949"/>
                  </a:lnTo>
                  <a:lnTo>
                    <a:pt x="1852549" y="1339227"/>
                  </a:lnTo>
                  <a:lnTo>
                    <a:pt x="1874100" y="1378496"/>
                  </a:lnTo>
                  <a:lnTo>
                    <a:pt x="1900720" y="1414233"/>
                  </a:lnTo>
                  <a:lnTo>
                    <a:pt x="1931898" y="1445907"/>
                  </a:lnTo>
                  <a:lnTo>
                    <a:pt x="1967153" y="1472996"/>
                  </a:lnTo>
                  <a:lnTo>
                    <a:pt x="2005990" y="1494980"/>
                  </a:lnTo>
                  <a:lnTo>
                    <a:pt x="2047925" y="1511325"/>
                  </a:lnTo>
                  <a:lnTo>
                    <a:pt x="2092464" y="1521523"/>
                  </a:lnTo>
                  <a:lnTo>
                    <a:pt x="2139124" y="1525041"/>
                  </a:lnTo>
                  <a:lnTo>
                    <a:pt x="2185860" y="1521612"/>
                  </a:lnTo>
                  <a:lnTo>
                    <a:pt x="2230628" y="1511642"/>
                  </a:lnTo>
                  <a:lnTo>
                    <a:pt x="2272906" y="1495640"/>
                  </a:lnTo>
                  <a:lnTo>
                    <a:pt x="2312187" y="1474089"/>
                  </a:lnTo>
                  <a:lnTo>
                    <a:pt x="2347912" y="1447482"/>
                  </a:lnTo>
                  <a:lnTo>
                    <a:pt x="2379586" y="1416304"/>
                  </a:lnTo>
                  <a:lnTo>
                    <a:pt x="2406688" y="1381036"/>
                  </a:lnTo>
                  <a:lnTo>
                    <a:pt x="2428659" y="1342199"/>
                  </a:lnTo>
                  <a:lnTo>
                    <a:pt x="2445016" y="1300264"/>
                  </a:lnTo>
                  <a:lnTo>
                    <a:pt x="2455214" y="1255725"/>
                  </a:lnTo>
                  <a:lnTo>
                    <a:pt x="2458720" y="1209065"/>
                  </a:lnTo>
                  <a:close/>
                </a:path>
                <a:path w="3490594" h="1601470">
                  <a:moveTo>
                    <a:pt x="2937167" y="235762"/>
                  </a:moveTo>
                  <a:lnTo>
                    <a:pt x="2929636" y="192709"/>
                  </a:lnTo>
                  <a:lnTo>
                    <a:pt x="2914573" y="151079"/>
                  </a:lnTo>
                  <a:lnTo>
                    <a:pt x="2891967" y="111836"/>
                  </a:lnTo>
                  <a:lnTo>
                    <a:pt x="2861843" y="75946"/>
                  </a:lnTo>
                  <a:lnTo>
                    <a:pt x="2825826" y="45808"/>
                  </a:lnTo>
                  <a:lnTo>
                    <a:pt x="2786253" y="23177"/>
                  </a:lnTo>
                  <a:lnTo>
                    <a:pt x="2744152" y="8013"/>
                  </a:lnTo>
                  <a:lnTo>
                    <a:pt x="2700515" y="304"/>
                  </a:lnTo>
                  <a:lnTo>
                    <a:pt x="2656370" y="0"/>
                  </a:lnTo>
                  <a:lnTo>
                    <a:pt x="2612733" y="7073"/>
                  </a:lnTo>
                  <a:lnTo>
                    <a:pt x="2570619" y="21513"/>
                  </a:lnTo>
                  <a:lnTo>
                    <a:pt x="2531046" y="43268"/>
                  </a:lnTo>
                  <a:lnTo>
                    <a:pt x="2495029" y="72313"/>
                  </a:lnTo>
                  <a:lnTo>
                    <a:pt x="2464905" y="107378"/>
                  </a:lnTo>
                  <a:lnTo>
                    <a:pt x="2442273" y="146443"/>
                  </a:lnTo>
                  <a:lnTo>
                    <a:pt x="2427109" y="188404"/>
                  </a:lnTo>
                  <a:lnTo>
                    <a:pt x="2419388" y="232168"/>
                  </a:lnTo>
                  <a:lnTo>
                    <a:pt x="2419083" y="276606"/>
                  </a:lnTo>
                  <a:lnTo>
                    <a:pt x="2426170" y="320636"/>
                  </a:lnTo>
                  <a:lnTo>
                    <a:pt x="2440597" y="363131"/>
                  </a:lnTo>
                  <a:lnTo>
                    <a:pt x="2462352" y="402996"/>
                  </a:lnTo>
                  <a:lnTo>
                    <a:pt x="2491397" y="439127"/>
                  </a:lnTo>
                  <a:lnTo>
                    <a:pt x="2526461" y="469265"/>
                  </a:lnTo>
                  <a:lnTo>
                    <a:pt x="2565527" y="491896"/>
                  </a:lnTo>
                  <a:lnTo>
                    <a:pt x="2607487" y="507047"/>
                  </a:lnTo>
                  <a:lnTo>
                    <a:pt x="2651239" y="514769"/>
                  </a:lnTo>
                  <a:lnTo>
                    <a:pt x="2695689" y="515073"/>
                  </a:lnTo>
                  <a:lnTo>
                    <a:pt x="2739707" y="507987"/>
                  </a:lnTo>
                  <a:lnTo>
                    <a:pt x="2782201" y="493560"/>
                  </a:lnTo>
                  <a:lnTo>
                    <a:pt x="2822079" y="471805"/>
                  </a:lnTo>
                  <a:lnTo>
                    <a:pt x="2858211" y="442747"/>
                  </a:lnTo>
                  <a:lnTo>
                    <a:pt x="2891967" y="403237"/>
                  </a:lnTo>
                  <a:lnTo>
                    <a:pt x="2914573" y="364007"/>
                  </a:lnTo>
                  <a:lnTo>
                    <a:pt x="2929636" y="322376"/>
                  </a:lnTo>
                  <a:lnTo>
                    <a:pt x="2937167" y="279311"/>
                  </a:lnTo>
                  <a:lnTo>
                    <a:pt x="2937167" y="235762"/>
                  </a:lnTo>
                  <a:close/>
                </a:path>
                <a:path w="3490594" h="1601470">
                  <a:moveTo>
                    <a:pt x="3490150" y="1205433"/>
                  </a:moveTo>
                  <a:lnTo>
                    <a:pt x="3487470" y="1159408"/>
                  </a:lnTo>
                  <a:lnTo>
                    <a:pt x="3479660" y="1114894"/>
                  </a:lnTo>
                  <a:lnTo>
                    <a:pt x="3466998" y="1072210"/>
                  </a:lnTo>
                  <a:lnTo>
                    <a:pt x="3449790" y="1031659"/>
                  </a:lnTo>
                  <a:lnTo>
                    <a:pt x="3428339" y="993533"/>
                  </a:lnTo>
                  <a:lnTo>
                    <a:pt x="3402952" y="958138"/>
                  </a:lnTo>
                  <a:lnTo>
                    <a:pt x="3373932" y="925791"/>
                  </a:lnTo>
                  <a:lnTo>
                    <a:pt x="3341573" y="896759"/>
                  </a:lnTo>
                  <a:lnTo>
                    <a:pt x="3306178" y="871372"/>
                  </a:lnTo>
                  <a:lnTo>
                    <a:pt x="3268053" y="849934"/>
                  </a:lnTo>
                  <a:lnTo>
                    <a:pt x="3227501" y="832726"/>
                  </a:lnTo>
                  <a:lnTo>
                    <a:pt x="3184817" y="820064"/>
                  </a:lnTo>
                  <a:lnTo>
                    <a:pt x="3140316" y="812241"/>
                  </a:lnTo>
                  <a:lnTo>
                    <a:pt x="3094278" y="809574"/>
                  </a:lnTo>
                  <a:lnTo>
                    <a:pt x="3048241" y="812253"/>
                  </a:lnTo>
                  <a:lnTo>
                    <a:pt x="3003740" y="820064"/>
                  </a:lnTo>
                  <a:lnTo>
                    <a:pt x="2961055" y="832726"/>
                  </a:lnTo>
                  <a:lnTo>
                    <a:pt x="2920504" y="849934"/>
                  </a:lnTo>
                  <a:lnTo>
                    <a:pt x="2882379" y="871385"/>
                  </a:lnTo>
                  <a:lnTo>
                    <a:pt x="2846984" y="896772"/>
                  </a:lnTo>
                  <a:lnTo>
                    <a:pt x="2814624" y="925791"/>
                  </a:lnTo>
                  <a:lnTo>
                    <a:pt x="2785605" y="958151"/>
                  </a:lnTo>
                  <a:lnTo>
                    <a:pt x="2760218" y="993546"/>
                  </a:lnTo>
                  <a:lnTo>
                    <a:pt x="2738780" y="1031659"/>
                  </a:lnTo>
                  <a:lnTo>
                    <a:pt x="2721572" y="1072222"/>
                  </a:lnTo>
                  <a:lnTo>
                    <a:pt x="2708910" y="1114907"/>
                  </a:lnTo>
                  <a:lnTo>
                    <a:pt x="2701086" y="1159408"/>
                  </a:lnTo>
                  <a:lnTo>
                    <a:pt x="2698407" y="1205445"/>
                  </a:lnTo>
                  <a:lnTo>
                    <a:pt x="2701086" y="1251483"/>
                  </a:lnTo>
                  <a:lnTo>
                    <a:pt x="2708910" y="1295984"/>
                  </a:lnTo>
                  <a:lnTo>
                    <a:pt x="2721572" y="1338668"/>
                  </a:lnTo>
                  <a:lnTo>
                    <a:pt x="2738780" y="1379220"/>
                  </a:lnTo>
                  <a:lnTo>
                    <a:pt x="2760218" y="1417332"/>
                  </a:lnTo>
                  <a:lnTo>
                    <a:pt x="2785605" y="1452727"/>
                  </a:lnTo>
                  <a:lnTo>
                    <a:pt x="2814624" y="1485087"/>
                  </a:lnTo>
                  <a:lnTo>
                    <a:pt x="2846984" y="1514106"/>
                  </a:lnTo>
                  <a:lnTo>
                    <a:pt x="2882379" y="1539494"/>
                  </a:lnTo>
                  <a:lnTo>
                    <a:pt x="2920504" y="1560944"/>
                  </a:lnTo>
                  <a:lnTo>
                    <a:pt x="2961055" y="1578140"/>
                  </a:lnTo>
                  <a:lnTo>
                    <a:pt x="3003740" y="1590802"/>
                  </a:lnTo>
                  <a:lnTo>
                    <a:pt x="3048241" y="1598625"/>
                  </a:lnTo>
                  <a:lnTo>
                    <a:pt x="3094278" y="1601304"/>
                  </a:lnTo>
                  <a:lnTo>
                    <a:pt x="3140316" y="1598625"/>
                  </a:lnTo>
                  <a:lnTo>
                    <a:pt x="3184817" y="1590802"/>
                  </a:lnTo>
                  <a:lnTo>
                    <a:pt x="3227501" y="1578140"/>
                  </a:lnTo>
                  <a:lnTo>
                    <a:pt x="3268053" y="1560931"/>
                  </a:lnTo>
                  <a:lnTo>
                    <a:pt x="3306178" y="1539494"/>
                  </a:lnTo>
                  <a:lnTo>
                    <a:pt x="3341573" y="1514106"/>
                  </a:lnTo>
                  <a:lnTo>
                    <a:pt x="3373932" y="1485087"/>
                  </a:lnTo>
                  <a:lnTo>
                    <a:pt x="3402952" y="1452727"/>
                  </a:lnTo>
                  <a:lnTo>
                    <a:pt x="3428339" y="1417332"/>
                  </a:lnTo>
                  <a:lnTo>
                    <a:pt x="3449790" y="1379207"/>
                  </a:lnTo>
                  <a:lnTo>
                    <a:pt x="3466998" y="1338656"/>
                  </a:lnTo>
                  <a:lnTo>
                    <a:pt x="3479660" y="1295984"/>
                  </a:lnTo>
                  <a:lnTo>
                    <a:pt x="3487470" y="1251470"/>
                  </a:lnTo>
                  <a:lnTo>
                    <a:pt x="3490150" y="120543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</p:grpSp>
      <p:sp>
        <p:nvSpPr>
          <p:cNvPr id="5" name="[H1] Title Text Placeholder 2">
            <a:extLst>
              <a:ext uri="{FF2B5EF4-FFF2-40B4-BE49-F238E27FC236}">
                <a16:creationId xmlns:a16="http://schemas.microsoft.com/office/drawing/2014/main" id="{BCA2FDBE-AF46-45AC-2F10-C1DFCAA9AC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49" y="2854277"/>
            <a:ext cx="5152779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Divider Here</a:t>
            </a:r>
            <a:endParaRPr lang="en-US"/>
          </a:p>
        </p:txBody>
      </p:sp>
      <p:sp>
        <p:nvSpPr>
          <p:cNvPr id="6" name="[H1] Number Placeholder 2">
            <a:extLst>
              <a:ext uri="{FF2B5EF4-FFF2-40B4-BE49-F238E27FC236}">
                <a16:creationId xmlns:a16="http://schemas.microsoft.com/office/drawing/2014/main" id="{0DFA7E7F-6FA8-2820-74FE-57D7933AE4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49" y="1744059"/>
            <a:ext cx="5152779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70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/ Arrow / Mi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25539B-3E0D-4A57-C9AA-A6DEBD5E9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23855" y="3498813"/>
            <a:ext cx="3347564" cy="2306242"/>
            <a:chOff x="15608746" y="6086164"/>
            <a:chExt cx="3490595" cy="2404467"/>
          </a:xfrm>
          <a:solidFill>
            <a:srgbClr val="FFFFFF">
              <a:alpha val="15000"/>
            </a:srgbClr>
          </a:solidFill>
        </p:grpSpPr>
        <p:sp>
          <p:nvSpPr>
            <p:cNvPr id="3" name="object 7">
              <a:extLst>
                <a:ext uri="{FF2B5EF4-FFF2-40B4-BE49-F238E27FC236}">
                  <a16:creationId xmlns:a16="http://schemas.microsoft.com/office/drawing/2014/main" id="{585C285D-4E87-E8FC-0D8A-1DA1948DFC09}"/>
                </a:ext>
              </a:extLst>
            </p:cNvPr>
            <p:cNvSpPr/>
            <p:nvPr/>
          </p:nvSpPr>
          <p:spPr>
            <a:xfrm>
              <a:off x="18027521" y="7974377"/>
              <a:ext cx="516254" cy="516254"/>
            </a:xfrm>
            <a:custGeom>
              <a:avLst/>
              <a:gdLst/>
              <a:ahLst/>
              <a:cxnLst/>
              <a:rect l="l" t="t" r="r" b="b"/>
              <a:pathLst>
                <a:path w="516255" h="516254">
                  <a:moveTo>
                    <a:pt x="257856" y="0"/>
                  </a:moveTo>
                  <a:lnTo>
                    <a:pt x="211708" y="4180"/>
                  </a:lnTo>
                  <a:lnTo>
                    <a:pt x="168192" y="16222"/>
                  </a:lnTo>
                  <a:lnTo>
                    <a:pt x="128053" y="35378"/>
                  </a:lnTo>
                  <a:lnTo>
                    <a:pt x="92039" y="60902"/>
                  </a:lnTo>
                  <a:lnTo>
                    <a:pt x="60898" y="92045"/>
                  </a:lnTo>
                  <a:lnTo>
                    <a:pt x="35376" y="128061"/>
                  </a:lnTo>
                  <a:lnTo>
                    <a:pt x="16220" y="168201"/>
                  </a:lnTo>
                  <a:lnTo>
                    <a:pt x="4179" y="211719"/>
                  </a:lnTo>
                  <a:lnTo>
                    <a:pt x="0" y="257866"/>
                  </a:lnTo>
                  <a:lnTo>
                    <a:pt x="4179" y="304010"/>
                  </a:lnTo>
                  <a:lnTo>
                    <a:pt x="16220" y="347525"/>
                  </a:lnTo>
                  <a:lnTo>
                    <a:pt x="35376" y="387664"/>
                  </a:lnTo>
                  <a:lnTo>
                    <a:pt x="60898" y="423678"/>
                  </a:lnTo>
                  <a:lnTo>
                    <a:pt x="92039" y="454820"/>
                  </a:lnTo>
                  <a:lnTo>
                    <a:pt x="128053" y="480344"/>
                  </a:lnTo>
                  <a:lnTo>
                    <a:pt x="168192" y="499500"/>
                  </a:lnTo>
                  <a:lnTo>
                    <a:pt x="211708" y="511542"/>
                  </a:lnTo>
                  <a:lnTo>
                    <a:pt x="257856" y="515722"/>
                  </a:lnTo>
                  <a:lnTo>
                    <a:pt x="304000" y="511542"/>
                  </a:lnTo>
                  <a:lnTo>
                    <a:pt x="347515" y="499500"/>
                  </a:lnTo>
                  <a:lnTo>
                    <a:pt x="387653" y="480343"/>
                  </a:lnTo>
                  <a:lnTo>
                    <a:pt x="423668" y="454820"/>
                  </a:lnTo>
                  <a:lnTo>
                    <a:pt x="454810" y="423676"/>
                  </a:lnTo>
                  <a:lnTo>
                    <a:pt x="480333" y="387661"/>
                  </a:lnTo>
                  <a:lnTo>
                    <a:pt x="499489" y="347521"/>
                  </a:lnTo>
                  <a:lnTo>
                    <a:pt x="511531" y="304003"/>
                  </a:lnTo>
                  <a:lnTo>
                    <a:pt x="515712" y="257856"/>
                  </a:lnTo>
                  <a:lnTo>
                    <a:pt x="511531" y="211711"/>
                  </a:lnTo>
                  <a:lnTo>
                    <a:pt x="499489" y="168196"/>
                  </a:lnTo>
                  <a:lnTo>
                    <a:pt x="480333" y="128058"/>
                  </a:lnTo>
                  <a:lnTo>
                    <a:pt x="454810" y="92043"/>
                  </a:lnTo>
                  <a:lnTo>
                    <a:pt x="423668" y="60901"/>
                  </a:lnTo>
                  <a:lnTo>
                    <a:pt x="387653" y="35378"/>
                  </a:lnTo>
                  <a:lnTo>
                    <a:pt x="347515" y="16222"/>
                  </a:lnTo>
                  <a:lnTo>
                    <a:pt x="304000" y="4180"/>
                  </a:lnTo>
                  <a:lnTo>
                    <a:pt x="25785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  <p:sp>
          <p:nvSpPr>
            <p:cNvPr id="4" name="bg object 25">
              <a:extLst>
                <a:ext uri="{FF2B5EF4-FFF2-40B4-BE49-F238E27FC236}">
                  <a16:creationId xmlns:a16="http://schemas.microsoft.com/office/drawing/2014/main" id="{CB8C8F06-A12F-B0C5-BAE9-2944E48F2944}"/>
                </a:ext>
              </a:extLst>
            </p:cNvPr>
            <p:cNvSpPr/>
            <p:nvPr/>
          </p:nvSpPr>
          <p:spPr>
            <a:xfrm>
              <a:off x="15608746" y="6086164"/>
              <a:ext cx="3490595" cy="1601470"/>
            </a:xfrm>
            <a:custGeom>
              <a:avLst/>
              <a:gdLst/>
              <a:ahLst/>
              <a:cxnLst/>
              <a:rect l="l" t="t" r="r" b="b"/>
              <a:pathLst>
                <a:path w="3490594" h="1601470">
                  <a:moveTo>
                    <a:pt x="399491" y="1209078"/>
                  </a:moveTo>
                  <a:lnTo>
                    <a:pt x="394144" y="1162570"/>
                  </a:lnTo>
                  <a:lnTo>
                    <a:pt x="378955" y="1120241"/>
                  </a:lnTo>
                  <a:lnTo>
                    <a:pt x="355180" y="1083195"/>
                  </a:lnTo>
                  <a:lnTo>
                    <a:pt x="324104" y="1052499"/>
                  </a:lnTo>
                  <a:lnTo>
                    <a:pt x="286994" y="1029246"/>
                  </a:lnTo>
                  <a:lnTo>
                    <a:pt x="245110" y="1014488"/>
                  </a:lnTo>
                  <a:lnTo>
                    <a:pt x="199745" y="1009345"/>
                  </a:lnTo>
                  <a:lnTo>
                    <a:pt x="154368" y="1014501"/>
                  </a:lnTo>
                  <a:lnTo>
                    <a:pt x="112496" y="1029246"/>
                  </a:lnTo>
                  <a:lnTo>
                    <a:pt x="75387" y="1052512"/>
                  </a:lnTo>
                  <a:lnTo>
                    <a:pt x="44310" y="1083195"/>
                  </a:lnTo>
                  <a:lnTo>
                    <a:pt x="20535" y="1120254"/>
                  </a:lnTo>
                  <a:lnTo>
                    <a:pt x="5346" y="1162570"/>
                  </a:lnTo>
                  <a:lnTo>
                    <a:pt x="0" y="1209078"/>
                  </a:lnTo>
                  <a:lnTo>
                    <a:pt x="5156" y="1255598"/>
                  </a:lnTo>
                  <a:lnTo>
                    <a:pt x="19900" y="1297914"/>
                  </a:lnTo>
                  <a:lnTo>
                    <a:pt x="43167" y="1334973"/>
                  </a:lnTo>
                  <a:lnTo>
                    <a:pt x="73863" y="1365669"/>
                  </a:lnTo>
                  <a:lnTo>
                    <a:pt x="110909" y="1388922"/>
                  </a:lnTo>
                  <a:lnTo>
                    <a:pt x="153225" y="1403680"/>
                  </a:lnTo>
                  <a:lnTo>
                    <a:pt x="199745" y="1408836"/>
                  </a:lnTo>
                  <a:lnTo>
                    <a:pt x="246253" y="1403680"/>
                  </a:lnTo>
                  <a:lnTo>
                    <a:pt x="288582" y="1388922"/>
                  </a:lnTo>
                  <a:lnTo>
                    <a:pt x="325628" y="1365656"/>
                  </a:lnTo>
                  <a:lnTo>
                    <a:pt x="356323" y="1334960"/>
                  </a:lnTo>
                  <a:lnTo>
                    <a:pt x="379590" y="1297914"/>
                  </a:lnTo>
                  <a:lnTo>
                    <a:pt x="394335" y="1255598"/>
                  </a:lnTo>
                  <a:lnTo>
                    <a:pt x="399491" y="1209078"/>
                  </a:lnTo>
                  <a:close/>
                </a:path>
                <a:path w="3490594" h="1601470">
                  <a:moveTo>
                    <a:pt x="1427289" y="1209078"/>
                  </a:moveTo>
                  <a:lnTo>
                    <a:pt x="1423225" y="1162926"/>
                  </a:lnTo>
                  <a:lnTo>
                    <a:pt x="1411490" y="1119416"/>
                  </a:lnTo>
                  <a:lnTo>
                    <a:pt x="1392720" y="1079271"/>
                  </a:lnTo>
                  <a:lnTo>
                    <a:pt x="1367586" y="1043266"/>
                  </a:lnTo>
                  <a:lnTo>
                    <a:pt x="1336738" y="1012113"/>
                  </a:lnTo>
                  <a:lnTo>
                    <a:pt x="1300848" y="986599"/>
                  </a:lnTo>
                  <a:lnTo>
                    <a:pt x="1260563" y="967435"/>
                  </a:lnTo>
                  <a:lnTo>
                    <a:pt x="1216533" y="955395"/>
                  </a:lnTo>
                  <a:lnTo>
                    <a:pt x="1169428" y="951217"/>
                  </a:lnTo>
                  <a:lnTo>
                    <a:pt x="1123289" y="955395"/>
                  </a:lnTo>
                  <a:lnTo>
                    <a:pt x="1079766" y="967435"/>
                  </a:lnTo>
                  <a:lnTo>
                    <a:pt x="1039634" y="986599"/>
                  </a:lnTo>
                  <a:lnTo>
                    <a:pt x="1003617" y="1012126"/>
                  </a:lnTo>
                  <a:lnTo>
                    <a:pt x="972477" y="1043266"/>
                  </a:lnTo>
                  <a:lnTo>
                    <a:pt x="946950" y="1079284"/>
                  </a:lnTo>
                  <a:lnTo>
                    <a:pt x="927798" y="1119416"/>
                  </a:lnTo>
                  <a:lnTo>
                    <a:pt x="915758" y="1162939"/>
                  </a:lnTo>
                  <a:lnTo>
                    <a:pt x="911580" y="1209078"/>
                  </a:lnTo>
                  <a:lnTo>
                    <a:pt x="915758" y="1255229"/>
                  </a:lnTo>
                  <a:lnTo>
                    <a:pt x="927798" y="1298740"/>
                  </a:lnTo>
                  <a:lnTo>
                    <a:pt x="946950" y="1338884"/>
                  </a:lnTo>
                  <a:lnTo>
                    <a:pt x="972477" y="1374902"/>
                  </a:lnTo>
                  <a:lnTo>
                    <a:pt x="1003617" y="1406042"/>
                  </a:lnTo>
                  <a:lnTo>
                    <a:pt x="1039634" y="1431556"/>
                  </a:lnTo>
                  <a:lnTo>
                    <a:pt x="1079766" y="1450721"/>
                  </a:lnTo>
                  <a:lnTo>
                    <a:pt x="1123289" y="1462760"/>
                  </a:lnTo>
                  <a:lnTo>
                    <a:pt x="1169428" y="1466938"/>
                  </a:lnTo>
                  <a:lnTo>
                    <a:pt x="1215580" y="1462760"/>
                  </a:lnTo>
                  <a:lnTo>
                    <a:pt x="1259090" y="1450721"/>
                  </a:lnTo>
                  <a:lnTo>
                    <a:pt x="1299235" y="1431556"/>
                  </a:lnTo>
                  <a:lnTo>
                    <a:pt x="1335252" y="1406042"/>
                  </a:lnTo>
                  <a:lnTo>
                    <a:pt x="1366393" y="1374889"/>
                  </a:lnTo>
                  <a:lnTo>
                    <a:pt x="1391907" y="1338884"/>
                  </a:lnTo>
                  <a:lnTo>
                    <a:pt x="1411071" y="1298740"/>
                  </a:lnTo>
                  <a:lnTo>
                    <a:pt x="1423111" y="1255217"/>
                  </a:lnTo>
                  <a:lnTo>
                    <a:pt x="1427289" y="1209078"/>
                  </a:lnTo>
                  <a:close/>
                </a:path>
                <a:path w="3490594" h="1601470">
                  <a:moveTo>
                    <a:pt x="2458720" y="1209065"/>
                  </a:moveTo>
                  <a:lnTo>
                    <a:pt x="2456103" y="1161516"/>
                  </a:lnTo>
                  <a:lnTo>
                    <a:pt x="2446655" y="1116241"/>
                  </a:lnTo>
                  <a:lnTo>
                    <a:pt x="2430894" y="1073708"/>
                  </a:lnTo>
                  <a:lnTo>
                    <a:pt x="2409367" y="1034402"/>
                  </a:lnTo>
                  <a:lnTo>
                    <a:pt x="2382634" y="998804"/>
                  </a:lnTo>
                  <a:lnTo>
                    <a:pt x="2351201" y="967371"/>
                  </a:lnTo>
                  <a:lnTo>
                    <a:pt x="2315629" y="940600"/>
                  </a:lnTo>
                  <a:lnTo>
                    <a:pt x="2276462" y="918946"/>
                  </a:lnTo>
                  <a:lnTo>
                    <a:pt x="2234234" y="902893"/>
                  </a:lnTo>
                  <a:lnTo>
                    <a:pt x="2189480" y="892911"/>
                  </a:lnTo>
                  <a:lnTo>
                    <a:pt x="2142756" y="889482"/>
                  </a:lnTo>
                  <a:lnTo>
                    <a:pt x="2096020" y="892911"/>
                  </a:lnTo>
                  <a:lnTo>
                    <a:pt x="2051253" y="902868"/>
                  </a:lnTo>
                  <a:lnTo>
                    <a:pt x="2008962" y="918870"/>
                  </a:lnTo>
                  <a:lnTo>
                    <a:pt x="1969693" y="940422"/>
                  </a:lnTo>
                  <a:lnTo>
                    <a:pt x="1933968" y="967041"/>
                  </a:lnTo>
                  <a:lnTo>
                    <a:pt x="1902294" y="998220"/>
                  </a:lnTo>
                  <a:lnTo>
                    <a:pt x="1875205" y="1033475"/>
                  </a:lnTo>
                  <a:lnTo>
                    <a:pt x="1853222" y="1072311"/>
                  </a:lnTo>
                  <a:lnTo>
                    <a:pt x="1836864" y="1114259"/>
                  </a:lnTo>
                  <a:lnTo>
                    <a:pt x="1826679" y="1158798"/>
                  </a:lnTo>
                  <a:lnTo>
                    <a:pt x="1823161" y="1205445"/>
                  </a:lnTo>
                  <a:lnTo>
                    <a:pt x="1826590" y="1252181"/>
                  </a:lnTo>
                  <a:lnTo>
                    <a:pt x="1836547" y="1296949"/>
                  </a:lnTo>
                  <a:lnTo>
                    <a:pt x="1852549" y="1339227"/>
                  </a:lnTo>
                  <a:lnTo>
                    <a:pt x="1874100" y="1378496"/>
                  </a:lnTo>
                  <a:lnTo>
                    <a:pt x="1900720" y="1414233"/>
                  </a:lnTo>
                  <a:lnTo>
                    <a:pt x="1931898" y="1445907"/>
                  </a:lnTo>
                  <a:lnTo>
                    <a:pt x="1967153" y="1472996"/>
                  </a:lnTo>
                  <a:lnTo>
                    <a:pt x="2005990" y="1494980"/>
                  </a:lnTo>
                  <a:lnTo>
                    <a:pt x="2047925" y="1511325"/>
                  </a:lnTo>
                  <a:lnTo>
                    <a:pt x="2092464" y="1521523"/>
                  </a:lnTo>
                  <a:lnTo>
                    <a:pt x="2139124" y="1525041"/>
                  </a:lnTo>
                  <a:lnTo>
                    <a:pt x="2185860" y="1521612"/>
                  </a:lnTo>
                  <a:lnTo>
                    <a:pt x="2230628" y="1511642"/>
                  </a:lnTo>
                  <a:lnTo>
                    <a:pt x="2272906" y="1495640"/>
                  </a:lnTo>
                  <a:lnTo>
                    <a:pt x="2312187" y="1474089"/>
                  </a:lnTo>
                  <a:lnTo>
                    <a:pt x="2347912" y="1447482"/>
                  </a:lnTo>
                  <a:lnTo>
                    <a:pt x="2379586" y="1416304"/>
                  </a:lnTo>
                  <a:lnTo>
                    <a:pt x="2406688" y="1381036"/>
                  </a:lnTo>
                  <a:lnTo>
                    <a:pt x="2428659" y="1342199"/>
                  </a:lnTo>
                  <a:lnTo>
                    <a:pt x="2445016" y="1300264"/>
                  </a:lnTo>
                  <a:lnTo>
                    <a:pt x="2455214" y="1255725"/>
                  </a:lnTo>
                  <a:lnTo>
                    <a:pt x="2458720" y="1209065"/>
                  </a:lnTo>
                  <a:close/>
                </a:path>
                <a:path w="3490594" h="1601470">
                  <a:moveTo>
                    <a:pt x="2937167" y="235762"/>
                  </a:moveTo>
                  <a:lnTo>
                    <a:pt x="2929636" y="192709"/>
                  </a:lnTo>
                  <a:lnTo>
                    <a:pt x="2914573" y="151079"/>
                  </a:lnTo>
                  <a:lnTo>
                    <a:pt x="2891967" y="111836"/>
                  </a:lnTo>
                  <a:lnTo>
                    <a:pt x="2861843" y="75946"/>
                  </a:lnTo>
                  <a:lnTo>
                    <a:pt x="2825826" y="45808"/>
                  </a:lnTo>
                  <a:lnTo>
                    <a:pt x="2786253" y="23177"/>
                  </a:lnTo>
                  <a:lnTo>
                    <a:pt x="2744152" y="8013"/>
                  </a:lnTo>
                  <a:lnTo>
                    <a:pt x="2700515" y="304"/>
                  </a:lnTo>
                  <a:lnTo>
                    <a:pt x="2656370" y="0"/>
                  </a:lnTo>
                  <a:lnTo>
                    <a:pt x="2612733" y="7073"/>
                  </a:lnTo>
                  <a:lnTo>
                    <a:pt x="2570619" y="21513"/>
                  </a:lnTo>
                  <a:lnTo>
                    <a:pt x="2531046" y="43268"/>
                  </a:lnTo>
                  <a:lnTo>
                    <a:pt x="2495029" y="72313"/>
                  </a:lnTo>
                  <a:lnTo>
                    <a:pt x="2464905" y="107378"/>
                  </a:lnTo>
                  <a:lnTo>
                    <a:pt x="2442273" y="146443"/>
                  </a:lnTo>
                  <a:lnTo>
                    <a:pt x="2427109" y="188404"/>
                  </a:lnTo>
                  <a:lnTo>
                    <a:pt x="2419388" y="232168"/>
                  </a:lnTo>
                  <a:lnTo>
                    <a:pt x="2419083" y="276606"/>
                  </a:lnTo>
                  <a:lnTo>
                    <a:pt x="2426170" y="320636"/>
                  </a:lnTo>
                  <a:lnTo>
                    <a:pt x="2440597" y="363131"/>
                  </a:lnTo>
                  <a:lnTo>
                    <a:pt x="2462352" y="402996"/>
                  </a:lnTo>
                  <a:lnTo>
                    <a:pt x="2491397" y="439127"/>
                  </a:lnTo>
                  <a:lnTo>
                    <a:pt x="2526461" y="469265"/>
                  </a:lnTo>
                  <a:lnTo>
                    <a:pt x="2565527" y="491896"/>
                  </a:lnTo>
                  <a:lnTo>
                    <a:pt x="2607487" y="507047"/>
                  </a:lnTo>
                  <a:lnTo>
                    <a:pt x="2651239" y="514769"/>
                  </a:lnTo>
                  <a:lnTo>
                    <a:pt x="2695689" y="515073"/>
                  </a:lnTo>
                  <a:lnTo>
                    <a:pt x="2739707" y="507987"/>
                  </a:lnTo>
                  <a:lnTo>
                    <a:pt x="2782201" y="493560"/>
                  </a:lnTo>
                  <a:lnTo>
                    <a:pt x="2822079" y="471805"/>
                  </a:lnTo>
                  <a:lnTo>
                    <a:pt x="2858211" y="442747"/>
                  </a:lnTo>
                  <a:lnTo>
                    <a:pt x="2891967" y="403237"/>
                  </a:lnTo>
                  <a:lnTo>
                    <a:pt x="2914573" y="364007"/>
                  </a:lnTo>
                  <a:lnTo>
                    <a:pt x="2929636" y="322376"/>
                  </a:lnTo>
                  <a:lnTo>
                    <a:pt x="2937167" y="279311"/>
                  </a:lnTo>
                  <a:lnTo>
                    <a:pt x="2937167" y="235762"/>
                  </a:lnTo>
                  <a:close/>
                </a:path>
                <a:path w="3490594" h="1601470">
                  <a:moveTo>
                    <a:pt x="3490150" y="1205433"/>
                  </a:moveTo>
                  <a:lnTo>
                    <a:pt x="3487470" y="1159408"/>
                  </a:lnTo>
                  <a:lnTo>
                    <a:pt x="3479660" y="1114894"/>
                  </a:lnTo>
                  <a:lnTo>
                    <a:pt x="3466998" y="1072210"/>
                  </a:lnTo>
                  <a:lnTo>
                    <a:pt x="3449790" y="1031659"/>
                  </a:lnTo>
                  <a:lnTo>
                    <a:pt x="3428339" y="993533"/>
                  </a:lnTo>
                  <a:lnTo>
                    <a:pt x="3402952" y="958138"/>
                  </a:lnTo>
                  <a:lnTo>
                    <a:pt x="3373932" y="925791"/>
                  </a:lnTo>
                  <a:lnTo>
                    <a:pt x="3341573" y="896759"/>
                  </a:lnTo>
                  <a:lnTo>
                    <a:pt x="3306178" y="871372"/>
                  </a:lnTo>
                  <a:lnTo>
                    <a:pt x="3268053" y="849934"/>
                  </a:lnTo>
                  <a:lnTo>
                    <a:pt x="3227501" y="832726"/>
                  </a:lnTo>
                  <a:lnTo>
                    <a:pt x="3184817" y="820064"/>
                  </a:lnTo>
                  <a:lnTo>
                    <a:pt x="3140316" y="812241"/>
                  </a:lnTo>
                  <a:lnTo>
                    <a:pt x="3094278" y="809574"/>
                  </a:lnTo>
                  <a:lnTo>
                    <a:pt x="3048241" y="812253"/>
                  </a:lnTo>
                  <a:lnTo>
                    <a:pt x="3003740" y="820064"/>
                  </a:lnTo>
                  <a:lnTo>
                    <a:pt x="2961055" y="832726"/>
                  </a:lnTo>
                  <a:lnTo>
                    <a:pt x="2920504" y="849934"/>
                  </a:lnTo>
                  <a:lnTo>
                    <a:pt x="2882379" y="871385"/>
                  </a:lnTo>
                  <a:lnTo>
                    <a:pt x="2846984" y="896772"/>
                  </a:lnTo>
                  <a:lnTo>
                    <a:pt x="2814624" y="925791"/>
                  </a:lnTo>
                  <a:lnTo>
                    <a:pt x="2785605" y="958151"/>
                  </a:lnTo>
                  <a:lnTo>
                    <a:pt x="2760218" y="993546"/>
                  </a:lnTo>
                  <a:lnTo>
                    <a:pt x="2738780" y="1031659"/>
                  </a:lnTo>
                  <a:lnTo>
                    <a:pt x="2721572" y="1072222"/>
                  </a:lnTo>
                  <a:lnTo>
                    <a:pt x="2708910" y="1114907"/>
                  </a:lnTo>
                  <a:lnTo>
                    <a:pt x="2701086" y="1159408"/>
                  </a:lnTo>
                  <a:lnTo>
                    <a:pt x="2698407" y="1205445"/>
                  </a:lnTo>
                  <a:lnTo>
                    <a:pt x="2701086" y="1251483"/>
                  </a:lnTo>
                  <a:lnTo>
                    <a:pt x="2708910" y="1295984"/>
                  </a:lnTo>
                  <a:lnTo>
                    <a:pt x="2721572" y="1338668"/>
                  </a:lnTo>
                  <a:lnTo>
                    <a:pt x="2738780" y="1379220"/>
                  </a:lnTo>
                  <a:lnTo>
                    <a:pt x="2760218" y="1417332"/>
                  </a:lnTo>
                  <a:lnTo>
                    <a:pt x="2785605" y="1452727"/>
                  </a:lnTo>
                  <a:lnTo>
                    <a:pt x="2814624" y="1485087"/>
                  </a:lnTo>
                  <a:lnTo>
                    <a:pt x="2846984" y="1514106"/>
                  </a:lnTo>
                  <a:lnTo>
                    <a:pt x="2882379" y="1539494"/>
                  </a:lnTo>
                  <a:lnTo>
                    <a:pt x="2920504" y="1560944"/>
                  </a:lnTo>
                  <a:lnTo>
                    <a:pt x="2961055" y="1578140"/>
                  </a:lnTo>
                  <a:lnTo>
                    <a:pt x="3003740" y="1590802"/>
                  </a:lnTo>
                  <a:lnTo>
                    <a:pt x="3048241" y="1598625"/>
                  </a:lnTo>
                  <a:lnTo>
                    <a:pt x="3094278" y="1601304"/>
                  </a:lnTo>
                  <a:lnTo>
                    <a:pt x="3140316" y="1598625"/>
                  </a:lnTo>
                  <a:lnTo>
                    <a:pt x="3184817" y="1590802"/>
                  </a:lnTo>
                  <a:lnTo>
                    <a:pt x="3227501" y="1578140"/>
                  </a:lnTo>
                  <a:lnTo>
                    <a:pt x="3268053" y="1560931"/>
                  </a:lnTo>
                  <a:lnTo>
                    <a:pt x="3306178" y="1539494"/>
                  </a:lnTo>
                  <a:lnTo>
                    <a:pt x="3341573" y="1514106"/>
                  </a:lnTo>
                  <a:lnTo>
                    <a:pt x="3373932" y="1485087"/>
                  </a:lnTo>
                  <a:lnTo>
                    <a:pt x="3402952" y="1452727"/>
                  </a:lnTo>
                  <a:lnTo>
                    <a:pt x="3428339" y="1417332"/>
                  </a:lnTo>
                  <a:lnTo>
                    <a:pt x="3449790" y="1379207"/>
                  </a:lnTo>
                  <a:lnTo>
                    <a:pt x="3466998" y="1338656"/>
                  </a:lnTo>
                  <a:lnTo>
                    <a:pt x="3479660" y="1295984"/>
                  </a:lnTo>
                  <a:lnTo>
                    <a:pt x="3487470" y="1251470"/>
                  </a:lnTo>
                  <a:lnTo>
                    <a:pt x="3490150" y="120543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</p:grpSp>
      <p:sp>
        <p:nvSpPr>
          <p:cNvPr id="8" name="[H1] Title Text Placeholder 2">
            <a:extLst>
              <a:ext uri="{FF2B5EF4-FFF2-40B4-BE49-F238E27FC236}">
                <a16:creationId xmlns:a16="http://schemas.microsoft.com/office/drawing/2014/main" id="{9C9292EF-9B74-DEDA-DB1F-5ADFEFE6E9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49" y="2854277"/>
            <a:ext cx="5152779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Divider Here</a:t>
            </a:r>
            <a:endParaRPr lang="en-US"/>
          </a:p>
        </p:txBody>
      </p:sp>
      <p:sp>
        <p:nvSpPr>
          <p:cNvPr id="9" name="[H1] Number Placeholder 2">
            <a:extLst>
              <a:ext uri="{FF2B5EF4-FFF2-40B4-BE49-F238E27FC236}">
                <a16:creationId xmlns:a16="http://schemas.microsoft.com/office/drawing/2014/main" id="{D3547265-D09E-63E0-AF64-F71A50CDEB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49" y="1744059"/>
            <a:ext cx="5152779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3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/ Arrow / Berr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113A15-54FE-E3EC-AE41-778ACBA33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23855" y="3498813"/>
            <a:ext cx="3347564" cy="2306242"/>
            <a:chOff x="15608746" y="6086164"/>
            <a:chExt cx="3490595" cy="2404467"/>
          </a:xfrm>
          <a:solidFill>
            <a:srgbClr val="FFFFFF">
              <a:alpha val="15000"/>
            </a:srgbClr>
          </a:solidFill>
        </p:grpSpPr>
        <p:sp>
          <p:nvSpPr>
            <p:cNvPr id="3" name="object 7">
              <a:extLst>
                <a:ext uri="{FF2B5EF4-FFF2-40B4-BE49-F238E27FC236}">
                  <a16:creationId xmlns:a16="http://schemas.microsoft.com/office/drawing/2014/main" id="{EA27F2DD-4ADA-4D74-0A8A-F8D85FBA403B}"/>
                </a:ext>
              </a:extLst>
            </p:cNvPr>
            <p:cNvSpPr/>
            <p:nvPr/>
          </p:nvSpPr>
          <p:spPr>
            <a:xfrm>
              <a:off x="18027521" y="7974377"/>
              <a:ext cx="516254" cy="516254"/>
            </a:xfrm>
            <a:custGeom>
              <a:avLst/>
              <a:gdLst/>
              <a:ahLst/>
              <a:cxnLst/>
              <a:rect l="l" t="t" r="r" b="b"/>
              <a:pathLst>
                <a:path w="516255" h="516254">
                  <a:moveTo>
                    <a:pt x="257856" y="0"/>
                  </a:moveTo>
                  <a:lnTo>
                    <a:pt x="211708" y="4180"/>
                  </a:lnTo>
                  <a:lnTo>
                    <a:pt x="168192" y="16222"/>
                  </a:lnTo>
                  <a:lnTo>
                    <a:pt x="128053" y="35378"/>
                  </a:lnTo>
                  <a:lnTo>
                    <a:pt x="92039" y="60902"/>
                  </a:lnTo>
                  <a:lnTo>
                    <a:pt x="60898" y="92045"/>
                  </a:lnTo>
                  <a:lnTo>
                    <a:pt x="35376" y="128061"/>
                  </a:lnTo>
                  <a:lnTo>
                    <a:pt x="16220" y="168201"/>
                  </a:lnTo>
                  <a:lnTo>
                    <a:pt x="4179" y="211719"/>
                  </a:lnTo>
                  <a:lnTo>
                    <a:pt x="0" y="257866"/>
                  </a:lnTo>
                  <a:lnTo>
                    <a:pt x="4179" y="304010"/>
                  </a:lnTo>
                  <a:lnTo>
                    <a:pt x="16220" y="347525"/>
                  </a:lnTo>
                  <a:lnTo>
                    <a:pt x="35376" y="387664"/>
                  </a:lnTo>
                  <a:lnTo>
                    <a:pt x="60898" y="423678"/>
                  </a:lnTo>
                  <a:lnTo>
                    <a:pt x="92039" y="454820"/>
                  </a:lnTo>
                  <a:lnTo>
                    <a:pt x="128053" y="480344"/>
                  </a:lnTo>
                  <a:lnTo>
                    <a:pt x="168192" y="499500"/>
                  </a:lnTo>
                  <a:lnTo>
                    <a:pt x="211708" y="511542"/>
                  </a:lnTo>
                  <a:lnTo>
                    <a:pt x="257856" y="515722"/>
                  </a:lnTo>
                  <a:lnTo>
                    <a:pt x="304000" y="511542"/>
                  </a:lnTo>
                  <a:lnTo>
                    <a:pt x="347515" y="499500"/>
                  </a:lnTo>
                  <a:lnTo>
                    <a:pt x="387653" y="480343"/>
                  </a:lnTo>
                  <a:lnTo>
                    <a:pt x="423668" y="454820"/>
                  </a:lnTo>
                  <a:lnTo>
                    <a:pt x="454810" y="423676"/>
                  </a:lnTo>
                  <a:lnTo>
                    <a:pt x="480333" y="387661"/>
                  </a:lnTo>
                  <a:lnTo>
                    <a:pt x="499489" y="347521"/>
                  </a:lnTo>
                  <a:lnTo>
                    <a:pt x="511531" y="304003"/>
                  </a:lnTo>
                  <a:lnTo>
                    <a:pt x="515712" y="257856"/>
                  </a:lnTo>
                  <a:lnTo>
                    <a:pt x="511531" y="211711"/>
                  </a:lnTo>
                  <a:lnTo>
                    <a:pt x="499489" y="168196"/>
                  </a:lnTo>
                  <a:lnTo>
                    <a:pt x="480333" y="128058"/>
                  </a:lnTo>
                  <a:lnTo>
                    <a:pt x="454810" y="92043"/>
                  </a:lnTo>
                  <a:lnTo>
                    <a:pt x="423668" y="60901"/>
                  </a:lnTo>
                  <a:lnTo>
                    <a:pt x="387653" y="35378"/>
                  </a:lnTo>
                  <a:lnTo>
                    <a:pt x="347515" y="16222"/>
                  </a:lnTo>
                  <a:lnTo>
                    <a:pt x="304000" y="4180"/>
                  </a:lnTo>
                  <a:lnTo>
                    <a:pt x="25785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  <p:sp>
          <p:nvSpPr>
            <p:cNvPr id="4" name="bg object 25">
              <a:extLst>
                <a:ext uri="{FF2B5EF4-FFF2-40B4-BE49-F238E27FC236}">
                  <a16:creationId xmlns:a16="http://schemas.microsoft.com/office/drawing/2014/main" id="{59B9E6A0-FA2A-7BDB-C4EF-A7016D9A9DD2}"/>
                </a:ext>
              </a:extLst>
            </p:cNvPr>
            <p:cNvSpPr/>
            <p:nvPr/>
          </p:nvSpPr>
          <p:spPr>
            <a:xfrm>
              <a:off x="15608746" y="6086164"/>
              <a:ext cx="3490595" cy="1601470"/>
            </a:xfrm>
            <a:custGeom>
              <a:avLst/>
              <a:gdLst/>
              <a:ahLst/>
              <a:cxnLst/>
              <a:rect l="l" t="t" r="r" b="b"/>
              <a:pathLst>
                <a:path w="3490594" h="1601470">
                  <a:moveTo>
                    <a:pt x="399491" y="1209078"/>
                  </a:moveTo>
                  <a:lnTo>
                    <a:pt x="394144" y="1162570"/>
                  </a:lnTo>
                  <a:lnTo>
                    <a:pt x="378955" y="1120241"/>
                  </a:lnTo>
                  <a:lnTo>
                    <a:pt x="355180" y="1083195"/>
                  </a:lnTo>
                  <a:lnTo>
                    <a:pt x="324104" y="1052499"/>
                  </a:lnTo>
                  <a:lnTo>
                    <a:pt x="286994" y="1029246"/>
                  </a:lnTo>
                  <a:lnTo>
                    <a:pt x="245110" y="1014488"/>
                  </a:lnTo>
                  <a:lnTo>
                    <a:pt x="199745" y="1009345"/>
                  </a:lnTo>
                  <a:lnTo>
                    <a:pt x="154368" y="1014501"/>
                  </a:lnTo>
                  <a:lnTo>
                    <a:pt x="112496" y="1029246"/>
                  </a:lnTo>
                  <a:lnTo>
                    <a:pt x="75387" y="1052512"/>
                  </a:lnTo>
                  <a:lnTo>
                    <a:pt x="44310" y="1083195"/>
                  </a:lnTo>
                  <a:lnTo>
                    <a:pt x="20535" y="1120254"/>
                  </a:lnTo>
                  <a:lnTo>
                    <a:pt x="5346" y="1162570"/>
                  </a:lnTo>
                  <a:lnTo>
                    <a:pt x="0" y="1209078"/>
                  </a:lnTo>
                  <a:lnTo>
                    <a:pt x="5156" y="1255598"/>
                  </a:lnTo>
                  <a:lnTo>
                    <a:pt x="19900" y="1297914"/>
                  </a:lnTo>
                  <a:lnTo>
                    <a:pt x="43167" y="1334973"/>
                  </a:lnTo>
                  <a:lnTo>
                    <a:pt x="73863" y="1365669"/>
                  </a:lnTo>
                  <a:lnTo>
                    <a:pt x="110909" y="1388922"/>
                  </a:lnTo>
                  <a:lnTo>
                    <a:pt x="153225" y="1403680"/>
                  </a:lnTo>
                  <a:lnTo>
                    <a:pt x="199745" y="1408836"/>
                  </a:lnTo>
                  <a:lnTo>
                    <a:pt x="246253" y="1403680"/>
                  </a:lnTo>
                  <a:lnTo>
                    <a:pt x="288582" y="1388922"/>
                  </a:lnTo>
                  <a:lnTo>
                    <a:pt x="325628" y="1365656"/>
                  </a:lnTo>
                  <a:lnTo>
                    <a:pt x="356323" y="1334960"/>
                  </a:lnTo>
                  <a:lnTo>
                    <a:pt x="379590" y="1297914"/>
                  </a:lnTo>
                  <a:lnTo>
                    <a:pt x="394335" y="1255598"/>
                  </a:lnTo>
                  <a:lnTo>
                    <a:pt x="399491" y="1209078"/>
                  </a:lnTo>
                  <a:close/>
                </a:path>
                <a:path w="3490594" h="1601470">
                  <a:moveTo>
                    <a:pt x="1427289" y="1209078"/>
                  </a:moveTo>
                  <a:lnTo>
                    <a:pt x="1423225" y="1162926"/>
                  </a:lnTo>
                  <a:lnTo>
                    <a:pt x="1411490" y="1119416"/>
                  </a:lnTo>
                  <a:lnTo>
                    <a:pt x="1392720" y="1079271"/>
                  </a:lnTo>
                  <a:lnTo>
                    <a:pt x="1367586" y="1043266"/>
                  </a:lnTo>
                  <a:lnTo>
                    <a:pt x="1336738" y="1012113"/>
                  </a:lnTo>
                  <a:lnTo>
                    <a:pt x="1300848" y="986599"/>
                  </a:lnTo>
                  <a:lnTo>
                    <a:pt x="1260563" y="967435"/>
                  </a:lnTo>
                  <a:lnTo>
                    <a:pt x="1216533" y="955395"/>
                  </a:lnTo>
                  <a:lnTo>
                    <a:pt x="1169428" y="951217"/>
                  </a:lnTo>
                  <a:lnTo>
                    <a:pt x="1123289" y="955395"/>
                  </a:lnTo>
                  <a:lnTo>
                    <a:pt x="1079766" y="967435"/>
                  </a:lnTo>
                  <a:lnTo>
                    <a:pt x="1039634" y="986599"/>
                  </a:lnTo>
                  <a:lnTo>
                    <a:pt x="1003617" y="1012126"/>
                  </a:lnTo>
                  <a:lnTo>
                    <a:pt x="972477" y="1043266"/>
                  </a:lnTo>
                  <a:lnTo>
                    <a:pt x="946950" y="1079284"/>
                  </a:lnTo>
                  <a:lnTo>
                    <a:pt x="927798" y="1119416"/>
                  </a:lnTo>
                  <a:lnTo>
                    <a:pt x="915758" y="1162939"/>
                  </a:lnTo>
                  <a:lnTo>
                    <a:pt x="911580" y="1209078"/>
                  </a:lnTo>
                  <a:lnTo>
                    <a:pt x="915758" y="1255229"/>
                  </a:lnTo>
                  <a:lnTo>
                    <a:pt x="927798" y="1298740"/>
                  </a:lnTo>
                  <a:lnTo>
                    <a:pt x="946950" y="1338884"/>
                  </a:lnTo>
                  <a:lnTo>
                    <a:pt x="972477" y="1374902"/>
                  </a:lnTo>
                  <a:lnTo>
                    <a:pt x="1003617" y="1406042"/>
                  </a:lnTo>
                  <a:lnTo>
                    <a:pt x="1039634" y="1431556"/>
                  </a:lnTo>
                  <a:lnTo>
                    <a:pt x="1079766" y="1450721"/>
                  </a:lnTo>
                  <a:lnTo>
                    <a:pt x="1123289" y="1462760"/>
                  </a:lnTo>
                  <a:lnTo>
                    <a:pt x="1169428" y="1466938"/>
                  </a:lnTo>
                  <a:lnTo>
                    <a:pt x="1215580" y="1462760"/>
                  </a:lnTo>
                  <a:lnTo>
                    <a:pt x="1259090" y="1450721"/>
                  </a:lnTo>
                  <a:lnTo>
                    <a:pt x="1299235" y="1431556"/>
                  </a:lnTo>
                  <a:lnTo>
                    <a:pt x="1335252" y="1406042"/>
                  </a:lnTo>
                  <a:lnTo>
                    <a:pt x="1366393" y="1374889"/>
                  </a:lnTo>
                  <a:lnTo>
                    <a:pt x="1391907" y="1338884"/>
                  </a:lnTo>
                  <a:lnTo>
                    <a:pt x="1411071" y="1298740"/>
                  </a:lnTo>
                  <a:lnTo>
                    <a:pt x="1423111" y="1255217"/>
                  </a:lnTo>
                  <a:lnTo>
                    <a:pt x="1427289" y="1209078"/>
                  </a:lnTo>
                  <a:close/>
                </a:path>
                <a:path w="3490594" h="1601470">
                  <a:moveTo>
                    <a:pt x="2458720" y="1209065"/>
                  </a:moveTo>
                  <a:lnTo>
                    <a:pt x="2456103" y="1161516"/>
                  </a:lnTo>
                  <a:lnTo>
                    <a:pt x="2446655" y="1116241"/>
                  </a:lnTo>
                  <a:lnTo>
                    <a:pt x="2430894" y="1073708"/>
                  </a:lnTo>
                  <a:lnTo>
                    <a:pt x="2409367" y="1034402"/>
                  </a:lnTo>
                  <a:lnTo>
                    <a:pt x="2382634" y="998804"/>
                  </a:lnTo>
                  <a:lnTo>
                    <a:pt x="2351201" y="967371"/>
                  </a:lnTo>
                  <a:lnTo>
                    <a:pt x="2315629" y="940600"/>
                  </a:lnTo>
                  <a:lnTo>
                    <a:pt x="2276462" y="918946"/>
                  </a:lnTo>
                  <a:lnTo>
                    <a:pt x="2234234" y="902893"/>
                  </a:lnTo>
                  <a:lnTo>
                    <a:pt x="2189480" y="892911"/>
                  </a:lnTo>
                  <a:lnTo>
                    <a:pt x="2142756" y="889482"/>
                  </a:lnTo>
                  <a:lnTo>
                    <a:pt x="2096020" y="892911"/>
                  </a:lnTo>
                  <a:lnTo>
                    <a:pt x="2051253" y="902868"/>
                  </a:lnTo>
                  <a:lnTo>
                    <a:pt x="2008962" y="918870"/>
                  </a:lnTo>
                  <a:lnTo>
                    <a:pt x="1969693" y="940422"/>
                  </a:lnTo>
                  <a:lnTo>
                    <a:pt x="1933968" y="967041"/>
                  </a:lnTo>
                  <a:lnTo>
                    <a:pt x="1902294" y="998220"/>
                  </a:lnTo>
                  <a:lnTo>
                    <a:pt x="1875205" y="1033475"/>
                  </a:lnTo>
                  <a:lnTo>
                    <a:pt x="1853222" y="1072311"/>
                  </a:lnTo>
                  <a:lnTo>
                    <a:pt x="1836864" y="1114259"/>
                  </a:lnTo>
                  <a:lnTo>
                    <a:pt x="1826679" y="1158798"/>
                  </a:lnTo>
                  <a:lnTo>
                    <a:pt x="1823161" y="1205445"/>
                  </a:lnTo>
                  <a:lnTo>
                    <a:pt x="1826590" y="1252181"/>
                  </a:lnTo>
                  <a:lnTo>
                    <a:pt x="1836547" y="1296949"/>
                  </a:lnTo>
                  <a:lnTo>
                    <a:pt x="1852549" y="1339227"/>
                  </a:lnTo>
                  <a:lnTo>
                    <a:pt x="1874100" y="1378496"/>
                  </a:lnTo>
                  <a:lnTo>
                    <a:pt x="1900720" y="1414233"/>
                  </a:lnTo>
                  <a:lnTo>
                    <a:pt x="1931898" y="1445907"/>
                  </a:lnTo>
                  <a:lnTo>
                    <a:pt x="1967153" y="1472996"/>
                  </a:lnTo>
                  <a:lnTo>
                    <a:pt x="2005990" y="1494980"/>
                  </a:lnTo>
                  <a:lnTo>
                    <a:pt x="2047925" y="1511325"/>
                  </a:lnTo>
                  <a:lnTo>
                    <a:pt x="2092464" y="1521523"/>
                  </a:lnTo>
                  <a:lnTo>
                    <a:pt x="2139124" y="1525041"/>
                  </a:lnTo>
                  <a:lnTo>
                    <a:pt x="2185860" y="1521612"/>
                  </a:lnTo>
                  <a:lnTo>
                    <a:pt x="2230628" y="1511642"/>
                  </a:lnTo>
                  <a:lnTo>
                    <a:pt x="2272906" y="1495640"/>
                  </a:lnTo>
                  <a:lnTo>
                    <a:pt x="2312187" y="1474089"/>
                  </a:lnTo>
                  <a:lnTo>
                    <a:pt x="2347912" y="1447482"/>
                  </a:lnTo>
                  <a:lnTo>
                    <a:pt x="2379586" y="1416304"/>
                  </a:lnTo>
                  <a:lnTo>
                    <a:pt x="2406688" y="1381036"/>
                  </a:lnTo>
                  <a:lnTo>
                    <a:pt x="2428659" y="1342199"/>
                  </a:lnTo>
                  <a:lnTo>
                    <a:pt x="2445016" y="1300264"/>
                  </a:lnTo>
                  <a:lnTo>
                    <a:pt x="2455214" y="1255725"/>
                  </a:lnTo>
                  <a:lnTo>
                    <a:pt x="2458720" y="1209065"/>
                  </a:lnTo>
                  <a:close/>
                </a:path>
                <a:path w="3490594" h="1601470">
                  <a:moveTo>
                    <a:pt x="2937167" y="235762"/>
                  </a:moveTo>
                  <a:lnTo>
                    <a:pt x="2929636" y="192709"/>
                  </a:lnTo>
                  <a:lnTo>
                    <a:pt x="2914573" y="151079"/>
                  </a:lnTo>
                  <a:lnTo>
                    <a:pt x="2891967" y="111836"/>
                  </a:lnTo>
                  <a:lnTo>
                    <a:pt x="2861843" y="75946"/>
                  </a:lnTo>
                  <a:lnTo>
                    <a:pt x="2825826" y="45808"/>
                  </a:lnTo>
                  <a:lnTo>
                    <a:pt x="2786253" y="23177"/>
                  </a:lnTo>
                  <a:lnTo>
                    <a:pt x="2744152" y="8013"/>
                  </a:lnTo>
                  <a:lnTo>
                    <a:pt x="2700515" y="304"/>
                  </a:lnTo>
                  <a:lnTo>
                    <a:pt x="2656370" y="0"/>
                  </a:lnTo>
                  <a:lnTo>
                    <a:pt x="2612733" y="7073"/>
                  </a:lnTo>
                  <a:lnTo>
                    <a:pt x="2570619" y="21513"/>
                  </a:lnTo>
                  <a:lnTo>
                    <a:pt x="2531046" y="43268"/>
                  </a:lnTo>
                  <a:lnTo>
                    <a:pt x="2495029" y="72313"/>
                  </a:lnTo>
                  <a:lnTo>
                    <a:pt x="2464905" y="107378"/>
                  </a:lnTo>
                  <a:lnTo>
                    <a:pt x="2442273" y="146443"/>
                  </a:lnTo>
                  <a:lnTo>
                    <a:pt x="2427109" y="188404"/>
                  </a:lnTo>
                  <a:lnTo>
                    <a:pt x="2419388" y="232168"/>
                  </a:lnTo>
                  <a:lnTo>
                    <a:pt x="2419083" y="276606"/>
                  </a:lnTo>
                  <a:lnTo>
                    <a:pt x="2426170" y="320636"/>
                  </a:lnTo>
                  <a:lnTo>
                    <a:pt x="2440597" y="363131"/>
                  </a:lnTo>
                  <a:lnTo>
                    <a:pt x="2462352" y="402996"/>
                  </a:lnTo>
                  <a:lnTo>
                    <a:pt x="2491397" y="439127"/>
                  </a:lnTo>
                  <a:lnTo>
                    <a:pt x="2526461" y="469265"/>
                  </a:lnTo>
                  <a:lnTo>
                    <a:pt x="2565527" y="491896"/>
                  </a:lnTo>
                  <a:lnTo>
                    <a:pt x="2607487" y="507047"/>
                  </a:lnTo>
                  <a:lnTo>
                    <a:pt x="2651239" y="514769"/>
                  </a:lnTo>
                  <a:lnTo>
                    <a:pt x="2695689" y="515073"/>
                  </a:lnTo>
                  <a:lnTo>
                    <a:pt x="2739707" y="507987"/>
                  </a:lnTo>
                  <a:lnTo>
                    <a:pt x="2782201" y="493560"/>
                  </a:lnTo>
                  <a:lnTo>
                    <a:pt x="2822079" y="471805"/>
                  </a:lnTo>
                  <a:lnTo>
                    <a:pt x="2858211" y="442747"/>
                  </a:lnTo>
                  <a:lnTo>
                    <a:pt x="2891967" y="403237"/>
                  </a:lnTo>
                  <a:lnTo>
                    <a:pt x="2914573" y="364007"/>
                  </a:lnTo>
                  <a:lnTo>
                    <a:pt x="2929636" y="322376"/>
                  </a:lnTo>
                  <a:lnTo>
                    <a:pt x="2937167" y="279311"/>
                  </a:lnTo>
                  <a:lnTo>
                    <a:pt x="2937167" y="235762"/>
                  </a:lnTo>
                  <a:close/>
                </a:path>
                <a:path w="3490594" h="1601470">
                  <a:moveTo>
                    <a:pt x="3490150" y="1205433"/>
                  </a:moveTo>
                  <a:lnTo>
                    <a:pt x="3487470" y="1159408"/>
                  </a:lnTo>
                  <a:lnTo>
                    <a:pt x="3479660" y="1114894"/>
                  </a:lnTo>
                  <a:lnTo>
                    <a:pt x="3466998" y="1072210"/>
                  </a:lnTo>
                  <a:lnTo>
                    <a:pt x="3449790" y="1031659"/>
                  </a:lnTo>
                  <a:lnTo>
                    <a:pt x="3428339" y="993533"/>
                  </a:lnTo>
                  <a:lnTo>
                    <a:pt x="3402952" y="958138"/>
                  </a:lnTo>
                  <a:lnTo>
                    <a:pt x="3373932" y="925791"/>
                  </a:lnTo>
                  <a:lnTo>
                    <a:pt x="3341573" y="896759"/>
                  </a:lnTo>
                  <a:lnTo>
                    <a:pt x="3306178" y="871372"/>
                  </a:lnTo>
                  <a:lnTo>
                    <a:pt x="3268053" y="849934"/>
                  </a:lnTo>
                  <a:lnTo>
                    <a:pt x="3227501" y="832726"/>
                  </a:lnTo>
                  <a:lnTo>
                    <a:pt x="3184817" y="820064"/>
                  </a:lnTo>
                  <a:lnTo>
                    <a:pt x="3140316" y="812241"/>
                  </a:lnTo>
                  <a:lnTo>
                    <a:pt x="3094278" y="809574"/>
                  </a:lnTo>
                  <a:lnTo>
                    <a:pt x="3048241" y="812253"/>
                  </a:lnTo>
                  <a:lnTo>
                    <a:pt x="3003740" y="820064"/>
                  </a:lnTo>
                  <a:lnTo>
                    <a:pt x="2961055" y="832726"/>
                  </a:lnTo>
                  <a:lnTo>
                    <a:pt x="2920504" y="849934"/>
                  </a:lnTo>
                  <a:lnTo>
                    <a:pt x="2882379" y="871385"/>
                  </a:lnTo>
                  <a:lnTo>
                    <a:pt x="2846984" y="896772"/>
                  </a:lnTo>
                  <a:lnTo>
                    <a:pt x="2814624" y="925791"/>
                  </a:lnTo>
                  <a:lnTo>
                    <a:pt x="2785605" y="958151"/>
                  </a:lnTo>
                  <a:lnTo>
                    <a:pt x="2760218" y="993546"/>
                  </a:lnTo>
                  <a:lnTo>
                    <a:pt x="2738780" y="1031659"/>
                  </a:lnTo>
                  <a:lnTo>
                    <a:pt x="2721572" y="1072222"/>
                  </a:lnTo>
                  <a:lnTo>
                    <a:pt x="2708910" y="1114907"/>
                  </a:lnTo>
                  <a:lnTo>
                    <a:pt x="2701086" y="1159408"/>
                  </a:lnTo>
                  <a:lnTo>
                    <a:pt x="2698407" y="1205445"/>
                  </a:lnTo>
                  <a:lnTo>
                    <a:pt x="2701086" y="1251483"/>
                  </a:lnTo>
                  <a:lnTo>
                    <a:pt x="2708910" y="1295984"/>
                  </a:lnTo>
                  <a:lnTo>
                    <a:pt x="2721572" y="1338668"/>
                  </a:lnTo>
                  <a:lnTo>
                    <a:pt x="2738780" y="1379220"/>
                  </a:lnTo>
                  <a:lnTo>
                    <a:pt x="2760218" y="1417332"/>
                  </a:lnTo>
                  <a:lnTo>
                    <a:pt x="2785605" y="1452727"/>
                  </a:lnTo>
                  <a:lnTo>
                    <a:pt x="2814624" y="1485087"/>
                  </a:lnTo>
                  <a:lnTo>
                    <a:pt x="2846984" y="1514106"/>
                  </a:lnTo>
                  <a:lnTo>
                    <a:pt x="2882379" y="1539494"/>
                  </a:lnTo>
                  <a:lnTo>
                    <a:pt x="2920504" y="1560944"/>
                  </a:lnTo>
                  <a:lnTo>
                    <a:pt x="2961055" y="1578140"/>
                  </a:lnTo>
                  <a:lnTo>
                    <a:pt x="3003740" y="1590802"/>
                  </a:lnTo>
                  <a:lnTo>
                    <a:pt x="3048241" y="1598625"/>
                  </a:lnTo>
                  <a:lnTo>
                    <a:pt x="3094278" y="1601304"/>
                  </a:lnTo>
                  <a:lnTo>
                    <a:pt x="3140316" y="1598625"/>
                  </a:lnTo>
                  <a:lnTo>
                    <a:pt x="3184817" y="1590802"/>
                  </a:lnTo>
                  <a:lnTo>
                    <a:pt x="3227501" y="1578140"/>
                  </a:lnTo>
                  <a:lnTo>
                    <a:pt x="3268053" y="1560931"/>
                  </a:lnTo>
                  <a:lnTo>
                    <a:pt x="3306178" y="1539494"/>
                  </a:lnTo>
                  <a:lnTo>
                    <a:pt x="3341573" y="1514106"/>
                  </a:lnTo>
                  <a:lnTo>
                    <a:pt x="3373932" y="1485087"/>
                  </a:lnTo>
                  <a:lnTo>
                    <a:pt x="3402952" y="1452727"/>
                  </a:lnTo>
                  <a:lnTo>
                    <a:pt x="3428339" y="1417332"/>
                  </a:lnTo>
                  <a:lnTo>
                    <a:pt x="3449790" y="1379207"/>
                  </a:lnTo>
                  <a:lnTo>
                    <a:pt x="3466998" y="1338656"/>
                  </a:lnTo>
                  <a:lnTo>
                    <a:pt x="3479660" y="1295984"/>
                  </a:lnTo>
                  <a:lnTo>
                    <a:pt x="3487470" y="1251470"/>
                  </a:lnTo>
                  <a:lnTo>
                    <a:pt x="3490150" y="120543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</p:grpSp>
      <p:sp>
        <p:nvSpPr>
          <p:cNvPr id="8" name="[H1] Title Text Placeholder 2">
            <a:extLst>
              <a:ext uri="{FF2B5EF4-FFF2-40B4-BE49-F238E27FC236}">
                <a16:creationId xmlns:a16="http://schemas.microsoft.com/office/drawing/2014/main" id="{DEC705CD-C6F6-2B4C-31FC-511EA8439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49" y="2854277"/>
            <a:ext cx="5152779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Divider Here</a:t>
            </a:r>
            <a:endParaRPr lang="en-US"/>
          </a:p>
        </p:txBody>
      </p:sp>
      <p:sp>
        <p:nvSpPr>
          <p:cNvPr id="9" name="[H1] Number Placeholder 2">
            <a:extLst>
              <a:ext uri="{FF2B5EF4-FFF2-40B4-BE49-F238E27FC236}">
                <a16:creationId xmlns:a16="http://schemas.microsoft.com/office/drawing/2014/main" id="{20D61CD8-BA41-0B9D-A46F-9A1D450AFF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49" y="1744059"/>
            <a:ext cx="5152779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75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/ Arrow / Dark Oran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76D2FF-20BF-4D74-611A-7E2CC6B5E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23855" y="3498813"/>
            <a:ext cx="3347564" cy="2306242"/>
            <a:chOff x="15608746" y="6086164"/>
            <a:chExt cx="3490595" cy="2404467"/>
          </a:xfrm>
          <a:solidFill>
            <a:srgbClr val="FFFFFF">
              <a:alpha val="15000"/>
            </a:srgbClr>
          </a:solidFill>
        </p:grpSpPr>
        <p:sp>
          <p:nvSpPr>
            <p:cNvPr id="3" name="object 7">
              <a:extLst>
                <a:ext uri="{FF2B5EF4-FFF2-40B4-BE49-F238E27FC236}">
                  <a16:creationId xmlns:a16="http://schemas.microsoft.com/office/drawing/2014/main" id="{06D3FF57-EE4D-DCA4-DBF0-94E0E5F1F84A}"/>
                </a:ext>
              </a:extLst>
            </p:cNvPr>
            <p:cNvSpPr/>
            <p:nvPr/>
          </p:nvSpPr>
          <p:spPr>
            <a:xfrm>
              <a:off x="18027521" y="7974377"/>
              <a:ext cx="516254" cy="516254"/>
            </a:xfrm>
            <a:custGeom>
              <a:avLst/>
              <a:gdLst/>
              <a:ahLst/>
              <a:cxnLst/>
              <a:rect l="l" t="t" r="r" b="b"/>
              <a:pathLst>
                <a:path w="516255" h="516254">
                  <a:moveTo>
                    <a:pt x="257856" y="0"/>
                  </a:moveTo>
                  <a:lnTo>
                    <a:pt x="211708" y="4180"/>
                  </a:lnTo>
                  <a:lnTo>
                    <a:pt x="168192" y="16222"/>
                  </a:lnTo>
                  <a:lnTo>
                    <a:pt x="128053" y="35378"/>
                  </a:lnTo>
                  <a:lnTo>
                    <a:pt x="92039" y="60902"/>
                  </a:lnTo>
                  <a:lnTo>
                    <a:pt x="60898" y="92045"/>
                  </a:lnTo>
                  <a:lnTo>
                    <a:pt x="35376" y="128061"/>
                  </a:lnTo>
                  <a:lnTo>
                    <a:pt x="16220" y="168201"/>
                  </a:lnTo>
                  <a:lnTo>
                    <a:pt x="4179" y="211719"/>
                  </a:lnTo>
                  <a:lnTo>
                    <a:pt x="0" y="257866"/>
                  </a:lnTo>
                  <a:lnTo>
                    <a:pt x="4179" y="304010"/>
                  </a:lnTo>
                  <a:lnTo>
                    <a:pt x="16220" y="347525"/>
                  </a:lnTo>
                  <a:lnTo>
                    <a:pt x="35376" y="387664"/>
                  </a:lnTo>
                  <a:lnTo>
                    <a:pt x="60898" y="423678"/>
                  </a:lnTo>
                  <a:lnTo>
                    <a:pt x="92039" y="454820"/>
                  </a:lnTo>
                  <a:lnTo>
                    <a:pt x="128053" y="480344"/>
                  </a:lnTo>
                  <a:lnTo>
                    <a:pt x="168192" y="499500"/>
                  </a:lnTo>
                  <a:lnTo>
                    <a:pt x="211708" y="511542"/>
                  </a:lnTo>
                  <a:lnTo>
                    <a:pt x="257856" y="515722"/>
                  </a:lnTo>
                  <a:lnTo>
                    <a:pt x="304000" y="511542"/>
                  </a:lnTo>
                  <a:lnTo>
                    <a:pt x="347515" y="499500"/>
                  </a:lnTo>
                  <a:lnTo>
                    <a:pt x="387653" y="480343"/>
                  </a:lnTo>
                  <a:lnTo>
                    <a:pt x="423668" y="454820"/>
                  </a:lnTo>
                  <a:lnTo>
                    <a:pt x="454810" y="423676"/>
                  </a:lnTo>
                  <a:lnTo>
                    <a:pt x="480333" y="387661"/>
                  </a:lnTo>
                  <a:lnTo>
                    <a:pt x="499489" y="347521"/>
                  </a:lnTo>
                  <a:lnTo>
                    <a:pt x="511531" y="304003"/>
                  </a:lnTo>
                  <a:lnTo>
                    <a:pt x="515712" y="257856"/>
                  </a:lnTo>
                  <a:lnTo>
                    <a:pt x="511531" y="211711"/>
                  </a:lnTo>
                  <a:lnTo>
                    <a:pt x="499489" y="168196"/>
                  </a:lnTo>
                  <a:lnTo>
                    <a:pt x="480333" y="128058"/>
                  </a:lnTo>
                  <a:lnTo>
                    <a:pt x="454810" y="92043"/>
                  </a:lnTo>
                  <a:lnTo>
                    <a:pt x="423668" y="60901"/>
                  </a:lnTo>
                  <a:lnTo>
                    <a:pt x="387653" y="35378"/>
                  </a:lnTo>
                  <a:lnTo>
                    <a:pt x="347515" y="16222"/>
                  </a:lnTo>
                  <a:lnTo>
                    <a:pt x="304000" y="4180"/>
                  </a:lnTo>
                  <a:lnTo>
                    <a:pt x="25785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  <p:sp>
          <p:nvSpPr>
            <p:cNvPr id="4" name="bg object 25">
              <a:extLst>
                <a:ext uri="{FF2B5EF4-FFF2-40B4-BE49-F238E27FC236}">
                  <a16:creationId xmlns:a16="http://schemas.microsoft.com/office/drawing/2014/main" id="{C2C77809-43B7-0157-3547-515F6F64B7F5}"/>
                </a:ext>
              </a:extLst>
            </p:cNvPr>
            <p:cNvSpPr/>
            <p:nvPr/>
          </p:nvSpPr>
          <p:spPr>
            <a:xfrm>
              <a:off x="15608746" y="6086164"/>
              <a:ext cx="3490595" cy="1601470"/>
            </a:xfrm>
            <a:custGeom>
              <a:avLst/>
              <a:gdLst/>
              <a:ahLst/>
              <a:cxnLst/>
              <a:rect l="l" t="t" r="r" b="b"/>
              <a:pathLst>
                <a:path w="3490594" h="1601470">
                  <a:moveTo>
                    <a:pt x="399491" y="1209078"/>
                  </a:moveTo>
                  <a:lnTo>
                    <a:pt x="394144" y="1162570"/>
                  </a:lnTo>
                  <a:lnTo>
                    <a:pt x="378955" y="1120241"/>
                  </a:lnTo>
                  <a:lnTo>
                    <a:pt x="355180" y="1083195"/>
                  </a:lnTo>
                  <a:lnTo>
                    <a:pt x="324104" y="1052499"/>
                  </a:lnTo>
                  <a:lnTo>
                    <a:pt x="286994" y="1029246"/>
                  </a:lnTo>
                  <a:lnTo>
                    <a:pt x="245110" y="1014488"/>
                  </a:lnTo>
                  <a:lnTo>
                    <a:pt x="199745" y="1009345"/>
                  </a:lnTo>
                  <a:lnTo>
                    <a:pt x="154368" y="1014501"/>
                  </a:lnTo>
                  <a:lnTo>
                    <a:pt x="112496" y="1029246"/>
                  </a:lnTo>
                  <a:lnTo>
                    <a:pt x="75387" y="1052512"/>
                  </a:lnTo>
                  <a:lnTo>
                    <a:pt x="44310" y="1083195"/>
                  </a:lnTo>
                  <a:lnTo>
                    <a:pt x="20535" y="1120254"/>
                  </a:lnTo>
                  <a:lnTo>
                    <a:pt x="5346" y="1162570"/>
                  </a:lnTo>
                  <a:lnTo>
                    <a:pt x="0" y="1209078"/>
                  </a:lnTo>
                  <a:lnTo>
                    <a:pt x="5156" y="1255598"/>
                  </a:lnTo>
                  <a:lnTo>
                    <a:pt x="19900" y="1297914"/>
                  </a:lnTo>
                  <a:lnTo>
                    <a:pt x="43167" y="1334973"/>
                  </a:lnTo>
                  <a:lnTo>
                    <a:pt x="73863" y="1365669"/>
                  </a:lnTo>
                  <a:lnTo>
                    <a:pt x="110909" y="1388922"/>
                  </a:lnTo>
                  <a:lnTo>
                    <a:pt x="153225" y="1403680"/>
                  </a:lnTo>
                  <a:lnTo>
                    <a:pt x="199745" y="1408836"/>
                  </a:lnTo>
                  <a:lnTo>
                    <a:pt x="246253" y="1403680"/>
                  </a:lnTo>
                  <a:lnTo>
                    <a:pt x="288582" y="1388922"/>
                  </a:lnTo>
                  <a:lnTo>
                    <a:pt x="325628" y="1365656"/>
                  </a:lnTo>
                  <a:lnTo>
                    <a:pt x="356323" y="1334960"/>
                  </a:lnTo>
                  <a:lnTo>
                    <a:pt x="379590" y="1297914"/>
                  </a:lnTo>
                  <a:lnTo>
                    <a:pt x="394335" y="1255598"/>
                  </a:lnTo>
                  <a:lnTo>
                    <a:pt x="399491" y="1209078"/>
                  </a:lnTo>
                  <a:close/>
                </a:path>
                <a:path w="3490594" h="1601470">
                  <a:moveTo>
                    <a:pt x="1427289" y="1209078"/>
                  </a:moveTo>
                  <a:lnTo>
                    <a:pt x="1423225" y="1162926"/>
                  </a:lnTo>
                  <a:lnTo>
                    <a:pt x="1411490" y="1119416"/>
                  </a:lnTo>
                  <a:lnTo>
                    <a:pt x="1392720" y="1079271"/>
                  </a:lnTo>
                  <a:lnTo>
                    <a:pt x="1367586" y="1043266"/>
                  </a:lnTo>
                  <a:lnTo>
                    <a:pt x="1336738" y="1012113"/>
                  </a:lnTo>
                  <a:lnTo>
                    <a:pt x="1300848" y="986599"/>
                  </a:lnTo>
                  <a:lnTo>
                    <a:pt x="1260563" y="967435"/>
                  </a:lnTo>
                  <a:lnTo>
                    <a:pt x="1216533" y="955395"/>
                  </a:lnTo>
                  <a:lnTo>
                    <a:pt x="1169428" y="951217"/>
                  </a:lnTo>
                  <a:lnTo>
                    <a:pt x="1123289" y="955395"/>
                  </a:lnTo>
                  <a:lnTo>
                    <a:pt x="1079766" y="967435"/>
                  </a:lnTo>
                  <a:lnTo>
                    <a:pt x="1039634" y="986599"/>
                  </a:lnTo>
                  <a:lnTo>
                    <a:pt x="1003617" y="1012126"/>
                  </a:lnTo>
                  <a:lnTo>
                    <a:pt x="972477" y="1043266"/>
                  </a:lnTo>
                  <a:lnTo>
                    <a:pt x="946950" y="1079284"/>
                  </a:lnTo>
                  <a:lnTo>
                    <a:pt x="927798" y="1119416"/>
                  </a:lnTo>
                  <a:lnTo>
                    <a:pt x="915758" y="1162939"/>
                  </a:lnTo>
                  <a:lnTo>
                    <a:pt x="911580" y="1209078"/>
                  </a:lnTo>
                  <a:lnTo>
                    <a:pt x="915758" y="1255229"/>
                  </a:lnTo>
                  <a:lnTo>
                    <a:pt x="927798" y="1298740"/>
                  </a:lnTo>
                  <a:lnTo>
                    <a:pt x="946950" y="1338884"/>
                  </a:lnTo>
                  <a:lnTo>
                    <a:pt x="972477" y="1374902"/>
                  </a:lnTo>
                  <a:lnTo>
                    <a:pt x="1003617" y="1406042"/>
                  </a:lnTo>
                  <a:lnTo>
                    <a:pt x="1039634" y="1431556"/>
                  </a:lnTo>
                  <a:lnTo>
                    <a:pt x="1079766" y="1450721"/>
                  </a:lnTo>
                  <a:lnTo>
                    <a:pt x="1123289" y="1462760"/>
                  </a:lnTo>
                  <a:lnTo>
                    <a:pt x="1169428" y="1466938"/>
                  </a:lnTo>
                  <a:lnTo>
                    <a:pt x="1215580" y="1462760"/>
                  </a:lnTo>
                  <a:lnTo>
                    <a:pt x="1259090" y="1450721"/>
                  </a:lnTo>
                  <a:lnTo>
                    <a:pt x="1299235" y="1431556"/>
                  </a:lnTo>
                  <a:lnTo>
                    <a:pt x="1335252" y="1406042"/>
                  </a:lnTo>
                  <a:lnTo>
                    <a:pt x="1366393" y="1374889"/>
                  </a:lnTo>
                  <a:lnTo>
                    <a:pt x="1391907" y="1338884"/>
                  </a:lnTo>
                  <a:lnTo>
                    <a:pt x="1411071" y="1298740"/>
                  </a:lnTo>
                  <a:lnTo>
                    <a:pt x="1423111" y="1255217"/>
                  </a:lnTo>
                  <a:lnTo>
                    <a:pt x="1427289" y="1209078"/>
                  </a:lnTo>
                  <a:close/>
                </a:path>
                <a:path w="3490594" h="1601470">
                  <a:moveTo>
                    <a:pt x="2458720" y="1209065"/>
                  </a:moveTo>
                  <a:lnTo>
                    <a:pt x="2456103" y="1161516"/>
                  </a:lnTo>
                  <a:lnTo>
                    <a:pt x="2446655" y="1116241"/>
                  </a:lnTo>
                  <a:lnTo>
                    <a:pt x="2430894" y="1073708"/>
                  </a:lnTo>
                  <a:lnTo>
                    <a:pt x="2409367" y="1034402"/>
                  </a:lnTo>
                  <a:lnTo>
                    <a:pt x="2382634" y="998804"/>
                  </a:lnTo>
                  <a:lnTo>
                    <a:pt x="2351201" y="967371"/>
                  </a:lnTo>
                  <a:lnTo>
                    <a:pt x="2315629" y="940600"/>
                  </a:lnTo>
                  <a:lnTo>
                    <a:pt x="2276462" y="918946"/>
                  </a:lnTo>
                  <a:lnTo>
                    <a:pt x="2234234" y="902893"/>
                  </a:lnTo>
                  <a:lnTo>
                    <a:pt x="2189480" y="892911"/>
                  </a:lnTo>
                  <a:lnTo>
                    <a:pt x="2142756" y="889482"/>
                  </a:lnTo>
                  <a:lnTo>
                    <a:pt x="2096020" y="892911"/>
                  </a:lnTo>
                  <a:lnTo>
                    <a:pt x="2051253" y="902868"/>
                  </a:lnTo>
                  <a:lnTo>
                    <a:pt x="2008962" y="918870"/>
                  </a:lnTo>
                  <a:lnTo>
                    <a:pt x="1969693" y="940422"/>
                  </a:lnTo>
                  <a:lnTo>
                    <a:pt x="1933968" y="967041"/>
                  </a:lnTo>
                  <a:lnTo>
                    <a:pt x="1902294" y="998220"/>
                  </a:lnTo>
                  <a:lnTo>
                    <a:pt x="1875205" y="1033475"/>
                  </a:lnTo>
                  <a:lnTo>
                    <a:pt x="1853222" y="1072311"/>
                  </a:lnTo>
                  <a:lnTo>
                    <a:pt x="1836864" y="1114259"/>
                  </a:lnTo>
                  <a:lnTo>
                    <a:pt x="1826679" y="1158798"/>
                  </a:lnTo>
                  <a:lnTo>
                    <a:pt x="1823161" y="1205445"/>
                  </a:lnTo>
                  <a:lnTo>
                    <a:pt x="1826590" y="1252181"/>
                  </a:lnTo>
                  <a:lnTo>
                    <a:pt x="1836547" y="1296949"/>
                  </a:lnTo>
                  <a:lnTo>
                    <a:pt x="1852549" y="1339227"/>
                  </a:lnTo>
                  <a:lnTo>
                    <a:pt x="1874100" y="1378496"/>
                  </a:lnTo>
                  <a:lnTo>
                    <a:pt x="1900720" y="1414233"/>
                  </a:lnTo>
                  <a:lnTo>
                    <a:pt x="1931898" y="1445907"/>
                  </a:lnTo>
                  <a:lnTo>
                    <a:pt x="1967153" y="1472996"/>
                  </a:lnTo>
                  <a:lnTo>
                    <a:pt x="2005990" y="1494980"/>
                  </a:lnTo>
                  <a:lnTo>
                    <a:pt x="2047925" y="1511325"/>
                  </a:lnTo>
                  <a:lnTo>
                    <a:pt x="2092464" y="1521523"/>
                  </a:lnTo>
                  <a:lnTo>
                    <a:pt x="2139124" y="1525041"/>
                  </a:lnTo>
                  <a:lnTo>
                    <a:pt x="2185860" y="1521612"/>
                  </a:lnTo>
                  <a:lnTo>
                    <a:pt x="2230628" y="1511642"/>
                  </a:lnTo>
                  <a:lnTo>
                    <a:pt x="2272906" y="1495640"/>
                  </a:lnTo>
                  <a:lnTo>
                    <a:pt x="2312187" y="1474089"/>
                  </a:lnTo>
                  <a:lnTo>
                    <a:pt x="2347912" y="1447482"/>
                  </a:lnTo>
                  <a:lnTo>
                    <a:pt x="2379586" y="1416304"/>
                  </a:lnTo>
                  <a:lnTo>
                    <a:pt x="2406688" y="1381036"/>
                  </a:lnTo>
                  <a:lnTo>
                    <a:pt x="2428659" y="1342199"/>
                  </a:lnTo>
                  <a:lnTo>
                    <a:pt x="2445016" y="1300264"/>
                  </a:lnTo>
                  <a:lnTo>
                    <a:pt x="2455214" y="1255725"/>
                  </a:lnTo>
                  <a:lnTo>
                    <a:pt x="2458720" y="1209065"/>
                  </a:lnTo>
                  <a:close/>
                </a:path>
                <a:path w="3490594" h="1601470">
                  <a:moveTo>
                    <a:pt x="2937167" y="235762"/>
                  </a:moveTo>
                  <a:lnTo>
                    <a:pt x="2929636" y="192709"/>
                  </a:lnTo>
                  <a:lnTo>
                    <a:pt x="2914573" y="151079"/>
                  </a:lnTo>
                  <a:lnTo>
                    <a:pt x="2891967" y="111836"/>
                  </a:lnTo>
                  <a:lnTo>
                    <a:pt x="2861843" y="75946"/>
                  </a:lnTo>
                  <a:lnTo>
                    <a:pt x="2825826" y="45808"/>
                  </a:lnTo>
                  <a:lnTo>
                    <a:pt x="2786253" y="23177"/>
                  </a:lnTo>
                  <a:lnTo>
                    <a:pt x="2744152" y="8013"/>
                  </a:lnTo>
                  <a:lnTo>
                    <a:pt x="2700515" y="304"/>
                  </a:lnTo>
                  <a:lnTo>
                    <a:pt x="2656370" y="0"/>
                  </a:lnTo>
                  <a:lnTo>
                    <a:pt x="2612733" y="7073"/>
                  </a:lnTo>
                  <a:lnTo>
                    <a:pt x="2570619" y="21513"/>
                  </a:lnTo>
                  <a:lnTo>
                    <a:pt x="2531046" y="43268"/>
                  </a:lnTo>
                  <a:lnTo>
                    <a:pt x="2495029" y="72313"/>
                  </a:lnTo>
                  <a:lnTo>
                    <a:pt x="2464905" y="107378"/>
                  </a:lnTo>
                  <a:lnTo>
                    <a:pt x="2442273" y="146443"/>
                  </a:lnTo>
                  <a:lnTo>
                    <a:pt x="2427109" y="188404"/>
                  </a:lnTo>
                  <a:lnTo>
                    <a:pt x="2419388" y="232168"/>
                  </a:lnTo>
                  <a:lnTo>
                    <a:pt x="2419083" y="276606"/>
                  </a:lnTo>
                  <a:lnTo>
                    <a:pt x="2426170" y="320636"/>
                  </a:lnTo>
                  <a:lnTo>
                    <a:pt x="2440597" y="363131"/>
                  </a:lnTo>
                  <a:lnTo>
                    <a:pt x="2462352" y="402996"/>
                  </a:lnTo>
                  <a:lnTo>
                    <a:pt x="2491397" y="439127"/>
                  </a:lnTo>
                  <a:lnTo>
                    <a:pt x="2526461" y="469265"/>
                  </a:lnTo>
                  <a:lnTo>
                    <a:pt x="2565527" y="491896"/>
                  </a:lnTo>
                  <a:lnTo>
                    <a:pt x="2607487" y="507047"/>
                  </a:lnTo>
                  <a:lnTo>
                    <a:pt x="2651239" y="514769"/>
                  </a:lnTo>
                  <a:lnTo>
                    <a:pt x="2695689" y="515073"/>
                  </a:lnTo>
                  <a:lnTo>
                    <a:pt x="2739707" y="507987"/>
                  </a:lnTo>
                  <a:lnTo>
                    <a:pt x="2782201" y="493560"/>
                  </a:lnTo>
                  <a:lnTo>
                    <a:pt x="2822079" y="471805"/>
                  </a:lnTo>
                  <a:lnTo>
                    <a:pt x="2858211" y="442747"/>
                  </a:lnTo>
                  <a:lnTo>
                    <a:pt x="2891967" y="403237"/>
                  </a:lnTo>
                  <a:lnTo>
                    <a:pt x="2914573" y="364007"/>
                  </a:lnTo>
                  <a:lnTo>
                    <a:pt x="2929636" y="322376"/>
                  </a:lnTo>
                  <a:lnTo>
                    <a:pt x="2937167" y="279311"/>
                  </a:lnTo>
                  <a:lnTo>
                    <a:pt x="2937167" y="235762"/>
                  </a:lnTo>
                  <a:close/>
                </a:path>
                <a:path w="3490594" h="1601470">
                  <a:moveTo>
                    <a:pt x="3490150" y="1205433"/>
                  </a:moveTo>
                  <a:lnTo>
                    <a:pt x="3487470" y="1159408"/>
                  </a:lnTo>
                  <a:lnTo>
                    <a:pt x="3479660" y="1114894"/>
                  </a:lnTo>
                  <a:lnTo>
                    <a:pt x="3466998" y="1072210"/>
                  </a:lnTo>
                  <a:lnTo>
                    <a:pt x="3449790" y="1031659"/>
                  </a:lnTo>
                  <a:lnTo>
                    <a:pt x="3428339" y="993533"/>
                  </a:lnTo>
                  <a:lnTo>
                    <a:pt x="3402952" y="958138"/>
                  </a:lnTo>
                  <a:lnTo>
                    <a:pt x="3373932" y="925791"/>
                  </a:lnTo>
                  <a:lnTo>
                    <a:pt x="3341573" y="896759"/>
                  </a:lnTo>
                  <a:lnTo>
                    <a:pt x="3306178" y="871372"/>
                  </a:lnTo>
                  <a:lnTo>
                    <a:pt x="3268053" y="849934"/>
                  </a:lnTo>
                  <a:lnTo>
                    <a:pt x="3227501" y="832726"/>
                  </a:lnTo>
                  <a:lnTo>
                    <a:pt x="3184817" y="820064"/>
                  </a:lnTo>
                  <a:lnTo>
                    <a:pt x="3140316" y="812241"/>
                  </a:lnTo>
                  <a:lnTo>
                    <a:pt x="3094278" y="809574"/>
                  </a:lnTo>
                  <a:lnTo>
                    <a:pt x="3048241" y="812253"/>
                  </a:lnTo>
                  <a:lnTo>
                    <a:pt x="3003740" y="820064"/>
                  </a:lnTo>
                  <a:lnTo>
                    <a:pt x="2961055" y="832726"/>
                  </a:lnTo>
                  <a:lnTo>
                    <a:pt x="2920504" y="849934"/>
                  </a:lnTo>
                  <a:lnTo>
                    <a:pt x="2882379" y="871385"/>
                  </a:lnTo>
                  <a:lnTo>
                    <a:pt x="2846984" y="896772"/>
                  </a:lnTo>
                  <a:lnTo>
                    <a:pt x="2814624" y="925791"/>
                  </a:lnTo>
                  <a:lnTo>
                    <a:pt x="2785605" y="958151"/>
                  </a:lnTo>
                  <a:lnTo>
                    <a:pt x="2760218" y="993546"/>
                  </a:lnTo>
                  <a:lnTo>
                    <a:pt x="2738780" y="1031659"/>
                  </a:lnTo>
                  <a:lnTo>
                    <a:pt x="2721572" y="1072222"/>
                  </a:lnTo>
                  <a:lnTo>
                    <a:pt x="2708910" y="1114907"/>
                  </a:lnTo>
                  <a:lnTo>
                    <a:pt x="2701086" y="1159408"/>
                  </a:lnTo>
                  <a:lnTo>
                    <a:pt x="2698407" y="1205445"/>
                  </a:lnTo>
                  <a:lnTo>
                    <a:pt x="2701086" y="1251483"/>
                  </a:lnTo>
                  <a:lnTo>
                    <a:pt x="2708910" y="1295984"/>
                  </a:lnTo>
                  <a:lnTo>
                    <a:pt x="2721572" y="1338668"/>
                  </a:lnTo>
                  <a:lnTo>
                    <a:pt x="2738780" y="1379220"/>
                  </a:lnTo>
                  <a:lnTo>
                    <a:pt x="2760218" y="1417332"/>
                  </a:lnTo>
                  <a:lnTo>
                    <a:pt x="2785605" y="1452727"/>
                  </a:lnTo>
                  <a:lnTo>
                    <a:pt x="2814624" y="1485087"/>
                  </a:lnTo>
                  <a:lnTo>
                    <a:pt x="2846984" y="1514106"/>
                  </a:lnTo>
                  <a:lnTo>
                    <a:pt x="2882379" y="1539494"/>
                  </a:lnTo>
                  <a:lnTo>
                    <a:pt x="2920504" y="1560944"/>
                  </a:lnTo>
                  <a:lnTo>
                    <a:pt x="2961055" y="1578140"/>
                  </a:lnTo>
                  <a:lnTo>
                    <a:pt x="3003740" y="1590802"/>
                  </a:lnTo>
                  <a:lnTo>
                    <a:pt x="3048241" y="1598625"/>
                  </a:lnTo>
                  <a:lnTo>
                    <a:pt x="3094278" y="1601304"/>
                  </a:lnTo>
                  <a:lnTo>
                    <a:pt x="3140316" y="1598625"/>
                  </a:lnTo>
                  <a:lnTo>
                    <a:pt x="3184817" y="1590802"/>
                  </a:lnTo>
                  <a:lnTo>
                    <a:pt x="3227501" y="1578140"/>
                  </a:lnTo>
                  <a:lnTo>
                    <a:pt x="3268053" y="1560931"/>
                  </a:lnTo>
                  <a:lnTo>
                    <a:pt x="3306178" y="1539494"/>
                  </a:lnTo>
                  <a:lnTo>
                    <a:pt x="3341573" y="1514106"/>
                  </a:lnTo>
                  <a:lnTo>
                    <a:pt x="3373932" y="1485087"/>
                  </a:lnTo>
                  <a:lnTo>
                    <a:pt x="3402952" y="1452727"/>
                  </a:lnTo>
                  <a:lnTo>
                    <a:pt x="3428339" y="1417332"/>
                  </a:lnTo>
                  <a:lnTo>
                    <a:pt x="3449790" y="1379207"/>
                  </a:lnTo>
                  <a:lnTo>
                    <a:pt x="3466998" y="1338656"/>
                  </a:lnTo>
                  <a:lnTo>
                    <a:pt x="3479660" y="1295984"/>
                  </a:lnTo>
                  <a:lnTo>
                    <a:pt x="3487470" y="1251470"/>
                  </a:lnTo>
                  <a:lnTo>
                    <a:pt x="3490150" y="120543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62" dirty="0">
                <a:solidFill>
                  <a:srgbClr val="0D314E"/>
                </a:solidFill>
              </a:endParaRPr>
            </a:p>
          </p:txBody>
        </p:sp>
      </p:grpSp>
      <p:sp>
        <p:nvSpPr>
          <p:cNvPr id="8" name="[H1] Title Text Placeholder 2">
            <a:extLst>
              <a:ext uri="{FF2B5EF4-FFF2-40B4-BE49-F238E27FC236}">
                <a16:creationId xmlns:a16="http://schemas.microsoft.com/office/drawing/2014/main" id="{CD1EA460-0651-0F61-E9F8-E1FD269F5B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49" y="2854277"/>
            <a:ext cx="5152779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Divider Here</a:t>
            </a:r>
            <a:endParaRPr lang="en-US"/>
          </a:p>
        </p:txBody>
      </p:sp>
      <p:sp>
        <p:nvSpPr>
          <p:cNvPr id="9" name="[H1] Number Placeholder 2">
            <a:extLst>
              <a:ext uri="{FF2B5EF4-FFF2-40B4-BE49-F238E27FC236}">
                <a16:creationId xmlns:a16="http://schemas.microsoft.com/office/drawing/2014/main" id="{9DB73D15-509C-EFBF-659E-8D860E61B8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49" y="1744059"/>
            <a:ext cx="5152779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9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/ Arrow /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[H1] Number Placeholder 2">
            <a:extLst>
              <a:ext uri="{FF2B5EF4-FFF2-40B4-BE49-F238E27FC236}">
                <a16:creationId xmlns:a16="http://schemas.microsoft.com/office/drawing/2014/main" id="{28C2364C-6F22-C96C-88C4-E27D6E916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06" y="1755118"/>
            <a:ext cx="5153621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  <p:sp>
        <p:nvSpPr>
          <p:cNvPr id="43" name="[H1] Title Placeholder 2">
            <a:extLst>
              <a:ext uri="{FF2B5EF4-FFF2-40B4-BE49-F238E27FC236}">
                <a16:creationId xmlns:a16="http://schemas.microsoft.com/office/drawing/2014/main" id="{B1434144-2D39-1E9F-7B1B-F4B78C06B1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07" y="2854277"/>
            <a:ext cx="5172940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Section Here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E56C5B-1E1F-CDFF-9B37-9650BE36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39202" y="579600"/>
            <a:ext cx="3650139" cy="5698800"/>
            <a:chOff x="8746785" y="976926"/>
            <a:chExt cx="3739301" cy="5697123"/>
          </a:xfrm>
          <a:solidFill>
            <a:schemeClr val="bg1">
              <a:alpha val="15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C4D00BC-0F6B-047B-E3BF-DFE2D38B9EC0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  <a:grpFill/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51D132A-0298-1D4A-5C2D-7E2B9FAE5EBC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18EC73E-E73D-8E59-F1A2-055DB8204A9F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F812CF2-FC42-CBB7-610F-07FF6AF71AAB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AEFEB5-808D-4B2F-6DEE-632A5E4DAE0F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CAFD739-1385-B811-158A-9E0DB4B1F04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5465F10-35C7-8F1B-E24E-A6916387DF7A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052BF82-8C63-3899-9138-A351CB2163C4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985E5-6276-DD44-29A8-437DC23A4192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grpFill/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BE45822-FA03-2DD0-03AB-B509C41C3148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6CF94F4-ABBA-C5FE-1141-1C9B83B91E87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439D053E-1E23-DD17-0A06-73303EBE0B23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AAC44089-6BC2-311E-5B3E-42F294B1713C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A815B3A9-C489-220E-0A60-1BE02516C74F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306D508-E437-8AFE-2CA7-3B1765430ECE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DEDCFEE-CB9E-02B7-B761-B8EC6BC637E4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1F5021A-E2B7-9810-2201-030852AF6853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C218A34-67A9-26D8-2479-0D4BD92D89BD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2870244-183C-3844-8873-9F124AF25A6F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1E5F9497-0901-8E29-AFF2-6DEF60C42CCE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8593EA7-4875-7BFD-5230-BF92BFE5989F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2F9E7E0-DE92-AA7B-8DFA-3074CB1226B4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71E99E10-3360-415C-CBA5-1FA8AB58A5FE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4A0F9EB-5602-7008-95B6-CC78A845DBE9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D81A951C-A192-69F5-E05E-360BA4EA614B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7F6A4B2-B21A-FE02-C255-B52A4195EB3A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085A53F-5688-77D1-EC43-E010B27F96F3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6833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to">
            <a:extLst>
              <a:ext uri="{FF2B5EF4-FFF2-40B4-BE49-F238E27FC236}">
                <a16:creationId xmlns:a16="http://schemas.microsoft.com/office/drawing/2014/main" id="{31A9B083-68AB-56D6-6989-F5F40831E3BD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P logo">
            <a:extLst>
              <a:ext uri="{FF2B5EF4-FFF2-40B4-BE49-F238E27FC236}">
                <a16:creationId xmlns:a16="http://schemas.microsoft.com/office/drawing/2014/main" id="{71E28F6D-0419-9EB5-30A5-37F80BD18F8A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11" y="781055"/>
            <a:ext cx="3287233" cy="111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TG logo">
            <a:extLst>
              <a:ext uri="{FF2B5EF4-FFF2-40B4-BE49-F238E27FC236}">
                <a16:creationId xmlns:a16="http://schemas.microsoft.com/office/drawing/2014/main" id="{631630AB-85F0-1D48-4FE8-3DB0A83269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776" y="6373747"/>
            <a:ext cx="2055470" cy="268940"/>
          </a:xfrm>
          <a:prstGeom prst="rect">
            <a:avLst/>
          </a:prstGeom>
        </p:spPr>
      </p:pic>
      <p:sp>
        <p:nvSpPr>
          <p:cNvPr id="9" name="title">
            <a:extLst>
              <a:ext uri="{FF2B5EF4-FFF2-40B4-BE49-F238E27FC236}">
                <a16:creationId xmlns:a16="http://schemas.microsoft.com/office/drawing/2014/main" id="{C6724289-81DB-9CA3-72FD-DDC6CD310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10" y="3105377"/>
            <a:ext cx="6549987" cy="1123950"/>
          </a:xfrm>
        </p:spPr>
        <p:txBody>
          <a:bodyPr anchor="ctr">
            <a:normAutofit/>
          </a:bodyPr>
          <a:lstStyle>
            <a:lvl1pPr marL="0" indent="0">
              <a:buNone/>
              <a:defRPr lang="en-GB" sz="4400" b="0" i="0" kern="1200" cap="none" baseline="0" dirty="0">
                <a:solidFill>
                  <a:schemeClr val="bg1"/>
                </a:solidFill>
                <a:latin typeface="Montserrat" pitchFamily="2" charset="77"/>
                <a:ea typeface="+mj-ea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[H1] Insert title</a:t>
            </a:r>
            <a:endParaRPr lang="en-GB"/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2A1D4534-9BEF-BA98-523C-7766199D9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11" y="4244116"/>
            <a:ext cx="6380304" cy="786672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[H6] Insert subhead</a:t>
            </a:r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0F6FBED3-ABE8-CD36-B43B-BEA586BD2418}"/>
              </a:ext>
            </a:extLst>
          </p:cNvPr>
          <p:cNvCxnSpPr>
            <a:cxnSpLocks/>
          </p:cNvCxnSpPr>
          <p:nvPr userDrawn="1"/>
        </p:nvCxnSpPr>
        <p:spPr>
          <a:xfrm>
            <a:off x="623811" y="5031452"/>
            <a:ext cx="872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date">
            <a:extLst>
              <a:ext uri="{FF2B5EF4-FFF2-40B4-BE49-F238E27FC236}">
                <a16:creationId xmlns:a16="http://schemas.microsoft.com/office/drawing/2014/main" id="{71AD9449-947E-720C-1957-7082AB5D55C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623811" y="5046242"/>
            <a:ext cx="4300965" cy="65815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68575" rIns="0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Insert Date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268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/ Arrow /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E56C5B-1E1F-CDFF-9B37-9650BE36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39202" y="579600"/>
            <a:ext cx="3650139" cy="5698800"/>
            <a:chOff x="8746785" y="976926"/>
            <a:chExt cx="3739301" cy="5697123"/>
          </a:xfrm>
          <a:solidFill>
            <a:schemeClr val="bg1">
              <a:alpha val="15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C4D00BC-0F6B-047B-E3BF-DFE2D38B9EC0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  <a:grpFill/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51D132A-0298-1D4A-5C2D-7E2B9FAE5EBC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18EC73E-E73D-8E59-F1A2-055DB8204A9F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F812CF2-FC42-CBB7-610F-07FF6AF71AAB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AEFEB5-808D-4B2F-6DEE-632A5E4DAE0F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CAFD739-1385-B811-158A-9E0DB4B1F04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5465F10-35C7-8F1B-E24E-A6916387DF7A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052BF82-8C63-3899-9138-A351CB2163C4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985E5-6276-DD44-29A8-437DC23A4192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grpFill/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BE45822-FA03-2DD0-03AB-B509C41C3148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6CF94F4-ABBA-C5FE-1141-1C9B83B91E87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439D053E-1E23-DD17-0A06-73303EBE0B23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AAC44089-6BC2-311E-5B3E-42F294B1713C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A815B3A9-C489-220E-0A60-1BE02516C74F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306D508-E437-8AFE-2CA7-3B1765430ECE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DEDCFEE-CB9E-02B7-B761-B8EC6BC637E4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1F5021A-E2B7-9810-2201-030852AF6853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C218A34-67A9-26D8-2479-0D4BD92D89BD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2870244-183C-3844-8873-9F124AF25A6F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1E5F9497-0901-8E29-AFF2-6DEF60C42CCE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8593EA7-4875-7BFD-5230-BF92BFE5989F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2F9E7E0-DE92-AA7B-8DFA-3074CB1226B4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71E99E10-3360-415C-CBA5-1FA8AB58A5FE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4A0F9EB-5602-7008-95B6-CC78A845DBE9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D81A951C-A192-69F5-E05E-360BA4EA614B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7F6A4B2-B21A-FE02-C255-B52A4195EB3A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085A53F-5688-77D1-EC43-E010B27F96F3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sp>
        <p:nvSpPr>
          <p:cNvPr id="12" name="[H1] Title Placeholder 2">
            <a:extLst>
              <a:ext uri="{FF2B5EF4-FFF2-40B4-BE49-F238E27FC236}">
                <a16:creationId xmlns:a16="http://schemas.microsoft.com/office/drawing/2014/main" id="{B82130E1-BE72-67DD-3505-3BD4373B4E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07" y="2854277"/>
            <a:ext cx="5172940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Section Here</a:t>
            </a:r>
            <a:endParaRPr lang="en-US"/>
          </a:p>
        </p:txBody>
      </p:sp>
      <p:sp>
        <p:nvSpPr>
          <p:cNvPr id="13" name="[H1] Number Placeholder 2">
            <a:extLst>
              <a:ext uri="{FF2B5EF4-FFF2-40B4-BE49-F238E27FC236}">
                <a16:creationId xmlns:a16="http://schemas.microsoft.com/office/drawing/2014/main" id="{E4AFB4EA-3457-FEE5-C6F0-B58E4C6A38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06" y="1755118"/>
            <a:ext cx="5153621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06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/ Arrow / Aqu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E56C5B-1E1F-CDFF-9B37-9650BE36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39202" y="579600"/>
            <a:ext cx="3650139" cy="5698800"/>
            <a:chOff x="8746785" y="976926"/>
            <a:chExt cx="3739301" cy="5697123"/>
          </a:xfrm>
          <a:solidFill>
            <a:schemeClr val="bg1">
              <a:alpha val="15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C4D00BC-0F6B-047B-E3BF-DFE2D38B9EC0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  <a:grpFill/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51D132A-0298-1D4A-5C2D-7E2B9FAE5EBC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18EC73E-E73D-8E59-F1A2-055DB8204A9F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F812CF2-FC42-CBB7-610F-07FF6AF71AAB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AEFEB5-808D-4B2F-6DEE-632A5E4DAE0F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CAFD739-1385-B811-158A-9E0DB4B1F04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5465F10-35C7-8F1B-E24E-A6916387DF7A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052BF82-8C63-3899-9138-A351CB2163C4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985E5-6276-DD44-29A8-437DC23A4192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grpFill/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BE45822-FA03-2DD0-03AB-B509C41C3148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6CF94F4-ABBA-C5FE-1141-1C9B83B91E87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439D053E-1E23-DD17-0A06-73303EBE0B23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AAC44089-6BC2-311E-5B3E-42F294B1713C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A815B3A9-C489-220E-0A60-1BE02516C74F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306D508-E437-8AFE-2CA7-3B1765430ECE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DEDCFEE-CB9E-02B7-B761-B8EC6BC637E4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1F5021A-E2B7-9810-2201-030852AF6853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C218A34-67A9-26D8-2479-0D4BD92D89BD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2870244-183C-3844-8873-9F124AF25A6F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1E5F9497-0901-8E29-AFF2-6DEF60C42CCE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8593EA7-4875-7BFD-5230-BF92BFE5989F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2F9E7E0-DE92-AA7B-8DFA-3074CB1226B4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71E99E10-3360-415C-CBA5-1FA8AB58A5FE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4A0F9EB-5602-7008-95B6-CC78A845DBE9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D81A951C-A192-69F5-E05E-360BA4EA614B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7F6A4B2-B21A-FE02-C255-B52A4195EB3A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085A53F-5688-77D1-EC43-E010B27F96F3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sp>
        <p:nvSpPr>
          <p:cNvPr id="15" name="[H1] Title Placeholder 2">
            <a:extLst>
              <a:ext uri="{FF2B5EF4-FFF2-40B4-BE49-F238E27FC236}">
                <a16:creationId xmlns:a16="http://schemas.microsoft.com/office/drawing/2014/main" id="{ADCBA08C-264B-1E5A-F827-827922ECCC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07" y="2854277"/>
            <a:ext cx="5172940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Section Here</a:t>
            </a:r>
            <a:endParaRPr lang="en-US"/>
          </a:p>
        </p:txBody>
      </p:sp>
      <p:sp>
        <p:nvSpPr>
          <p:cNvPr id="11" name="[H1] Number Placeholder 2">
            <a:extLst>
              <a:ext uri="{FF2B5EF4-FFF2-40B4-BE49-F238E27FC236}">
                <a16:creationId xmlns:a16="http://schemas.microsoft.com/office/drawing/2014/main" id="{DD8087CA-CAF1-8776-F565-1AAF6164E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06" y="1755118"/>
            <a:ext cx="5153621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30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/ Arrow / Mi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E56C5B-1E1F-CDFF-9B37-9650BE36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39202" y="579600"/>
            <a:ext cx="3650139" cy="5698800"/>
            <a:chOff x="8746785" y="976926"/>
            <a:chExt cx="3739301" cy="5697123"/>
          </a:xfrm>
          <a:solidFill>
            <a:schemeClr val="bg1">
              <a:alpha val="15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C4D00BC-0F6B-047B-E3BF-DFE2D38B9EC0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  <a:grpFill/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51D132A-0298-1D4A-5C2D-7E2B9FAE5EBC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18EC73E-E73D-8E59-F1A2-055DB8204A9F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F812CF2-FC42-CBB7-610F-07FF6AF71AAB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AEFEB5-808D-4B2F-6DEE-632A5E4DAE0F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CAFD739-1385-B811-158A-9E0DB4B1F04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5465F10-35C7-8F1B-E24E-A6916387DF7A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052BF82-8C63-3899-9138-A351CB2163C4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985E5-6276-DD44-29A8-437DC23A4192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grpFill/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BE45822-FA03-2DD0-03AB-B509C41C3148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6CF94F4-ABBA-C5FE-1141-1C9B83B91E87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439D053E-1E23-DD17-0A06-73303EBE0B23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AAC44089-6BC2-311E-5B3E-42F294B1713C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A815B3A9-C489-220E-0A60-1BE02516C74F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306D508-E437-8AFE-2CA7-3B1765430ECE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DEDCFEE-CB9E-02B7-B761-B8EC6BC637E4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1F5021A-E2B7-9810-2201-030852AF6853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C218A34-67A9-26D8-2479-0D4BD92D89BD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2870244-183C-3844-8873-9F124AF25A6F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1E5F9497-0901-8E29-AFF2-6DEF60C42CCE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8593EA7-4875-7BFD-5230-BF92BFE5989F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2F9E7E0-DE92-AA7B-8DFA-3074CB1226B4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71E99E10-3360-415C-CBA5-1FA8AB58A5FE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4A0F9EB-5602-7008-95B6-CC78A845DBE9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D81A951C-A192-69F5-E05E-360BA4EA614B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7F6A4B2-B21A-FE02-C255-B52A4195EB3A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085A53F-5688-77D1-EC43-E010B27F96F3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sp>
        <p:nvSpPr>
          <p:cNvPr id="15" name="[H1] Title Placeholder 2">
            <a:extLst>
              <a:ext uri="{FF2B5EF4-FFF2-40B4-BE49-F238E27FC236}">
                <a16:creationId xmlns:a16="http://schemas.microsoft.com/office/drawing/2014/main" id="{90DC8220-5719-99D8-2ED5-B52CC70DF3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07" y="2854277"/>
            <a:ext cx="5172940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Section Here</a:t>
            </a:r>
            <a:endParaRPr lang="en-US"/>
          </a:p>
        </p:txBody>
      </p:sp>
      <p:sp>
        <p:nvSpPr>
          <p:cNvPr id="11" name="[H1] Number Placeholder 2">
            <a:extLst>
              <a:ext uri="{FF2B5EF4-FFF2-40B4-BE49-F238E27FC236}">
                <a16:creationId xmlns:a16="http://schemas.microsoft.com/office/drawing/2014/main" id="{A2EBE421-0F33-8BD6-2F97-39EE29A1D0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06" y="1755118"/>
            <a:ext cx="5153621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[H1] 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25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/ Arrow / Berr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E56C5B-1E1F-CDFF-9B37-9650BE36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39202" y="579600"/>
            <a:ext cx="3650139" cy="5698800"/>
            <a:chOff x="8746785" y="976926"/>
            <a:chExt cx="3739301" cy="5697123"/>
          </a:xfrm>
          <a:solidFill>
            <a:schemeClr val="bg1">
              <a:alpha val="15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C4D00BC-0F6B-047B-E3BF-DFE2D38B9EC0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  <a:grpFill/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51D132A-0298-1D4A-5C2D-7E2B9FAE5EBC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18EC73E-E73D-8E59-F1A2-055DB8204A9F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F812CF2-FC42-CBB7-610F-07FF6AF71AAB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AEFEB5-808D-4B2F-6DEE-632A5E4DAE0F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CAFD739-1385-B811-158A-9E0DB4B1F04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5465F10-35C7-8F1B-E24E-A6916387DF7A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052BF82-8C63-3899-9138-A351CB2163C4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985E5-6276-DD44-29A8-437DC23A4192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grpFill/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BE45822-FA03-2DD0-03AB-B509C41C3148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6CF94F4-ABBA-C5FE-1141-1C9B83B91E87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439D053E-1E23-DD17-0A06-73303EBE0B23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AAC44089-6BC2-311E-5B3E-42F294B1713C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A815B3A9-C489-220E-0A60-1BE02516C74F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306D508-E437-8AFE-2CA7-3B1765430ECE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DEDCFEE-CB9E-02B7-B761-B8EC6BC637E4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1F5021A-E2B7-9810-2201-030852AF6853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C218A34-67A9-26D8-2479-0D4BD92D89BD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2870244-183C-3844-8873-9F124AF25A6F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1E5F9497-0901-8E29-AFF2-6DEF60C42CCE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8593EA7-4875-7BFD-5230-BF92BFE5989F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2F9E7E0-DE92-AA7B-8DFA-3074CB1226B4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71E99E10-3360-415C-CBA5-1FA8AB58A5FE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4A0F9EB-5602-7008-95B6-CC78A845DBE9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D81A951C-A192-69F5-E05E-360BA4EA614B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7F6A4B2-B21A-FE02-C255-B52A4195EB3A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085A53F-5688-77D1-EC43-E010B27F96F3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sp>
        <p:nvSpPr>
          <p:cNvPr id="15" name="[H1] Title Placeholder 2">
            <a:extLst>
              <a:ext uri="{FF2B5EF4-FFF2-40B4-BE49-F238E27FC236}">
                <a16:creationId xmlns:a16="http://schemas.microsoft.com/office/drawing/2014/main" id="{747075D1-F4CB-AE9D-0DCD-379FED8782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07" y="2854277"/>
            <a:ext cx="5172940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Section Here</a:t>
            </a:r>
            <a:endParaRPr lang="en-US"/>
          </a:p>
        </p:txBody>
      </p:sp>
      <p:sp>
        <p:nvSpPr>
          <p:cNvPr id="11" name="[H1] Number Placeholder 2">
            <a:extLst>
              <a:ext uri="{FF2B5EF4-FFF2-40B4-BE49-F238E27FC236}">
                <a16:creationId xmlns:a16="http://schemas.microsoft.com/office/drawing/2014/main" id="{4A943170-86B4-F296-621F-5AE891761A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06" y="1755118"/>
            <a:ext cx="5153621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05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/ Arrow / Dark Oran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E56C5B-1E1F-CDFF-9B37-9650BE36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39202" y="579600"/>
            <a:ext cx="3650139" cy="5698800"/>
            <a:chOff x="8746785" y="976926"/>
            <a:chExt cx="3739301" cy="5697123"/>
          </a:xfrm>
          <a:solidFill>
            <a:schemeClr val="bg1">
              <a:alpha val="15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C4D00BC-0F6B-047B-E3BF-DFE2D38B9EC0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  <a:grpFill/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51D132A-0298-1D4A-5C2D-7E2B9FAE5EBC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18EC73E-E73D-8E59-F1A2-055DB8204A9F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F812CF2-FC42-CBB7-610F-07FF6AF71AAB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AEFEB5-808D-4B2F-6DEE-632A5E4DAE0F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CAFD739-1385-B811-158A-9E0DB4B1F04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5465F10-35C7-8F1B-E24E-A6916387DF7A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052BF82-8C63-3899-9138-A351CB2163C4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985E5-6276-DD44-29A8-437DC23A4192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grpFill/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BE45822-FA03-2DD0-03AB-B509C41C3148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6CF94F4-ABBA-C5FE-1141-1C9B83B91E87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439D053E-1E23-DD17-0A06-73303EBE0B23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AAC44089-6BC2-311E-5B3E-42F294B1713C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A815B3A9-C489-220E-0A60-1BE02516C74F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306D508-E437-8AFE-2CA7-3B1765430ECE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DEDCFEE-CB9E-02B7-B761-B8EC6BC637E4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1F5021A-E2B7-9810-2201-030852AF6853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C218A34-67A9-26D8-2479-0D4BD92D89BD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2870244-183C-3844-8873-9F124AF25A6F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1E5F9497-0901-8E29-AFF2-6DEF60C42CCE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8593EA7-4875-7BFD-5230-BF92BFE5989F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2F9E7E0-DE92-AA7B-8DFA-3074CB1226B4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71E99E10-3360-415C-CBA5-1FA8AB58A5FE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4A0F9EB-5602-7008-95B6-CC78A845DBE9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D81A951C-A192-69F5-E05E-360BA4EA614B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7F6A4B2-B21A-FE02-C255-B52A4195EB3A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085A53F-5688-77D1-EC43-E010B27F96F3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sp>
        <p:nvSpPr>
          <p:cNvPr id="15" name="[H1] Title Placeholder 2">
            <a:extLst>
              <a:ext uri="{FF2B5EF4-FFF2-40B4-BE49-F238E27FC236}">
                <a16:creationId xmlns:a16="http://schemas.microsoft.com/office/drawing/2014/main" id="{C6F50576-3E96-9123-EF87-597F1A99CF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07" y="2854277"/>
            <a:ext cx="5172940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Section Here</a:t>
            </a:r>
            <a:endParaRPr lang="en-US"/>
          </a:p>
        </p:txBody>
      </p:sp>
      <p:sp>
        <p:nvSpPr>
          <p:cNvPr id="11" name="[H1] Number Placeholder 2">
            <a:extLst>
              <a:ext uri="{FF2B5EF4-FFF2-40B4-BE49-F238E27FC236}">
                <a16:creationId xmlns:a16="http://schemas.microsoft.com/office/drawing/2014/main" id="{E2FB69A5-BE3D-1F4B-AF09-DE41DFA25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06" y="1755118"/>
            <a:ext cx="5153621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69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/ Arrow / Dark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E56C5B-1E1F-CDFF-9B37-9650BE36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39202" y="579600"/>
            <a:ext cx="3650139" cy="5698800"/>
            <a:chOff x="8746785" y="976926"/>
            <a:chExt cx="3739301" cy="5697123"/>
          </a:xfrm>
          <a:solidFill>
            <a:schemeClr val="bg1">
              <a:alpha val="15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C4D00BC-0F6B-047B-E3BF-DFE2D38B9EC0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  <a:grpFill/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51D132A-0298-1D4A-5C2D-7E2B9FAE5EBC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18EC73E-E73D-8E59-F1A2-055DB8204A9F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F812CF2-FC42-CBB7-610F-07FF6AF71AAB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AEFEB5-808D-4B2F-6DEE-632A5E4DAE0F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grpFill/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8CAFD739-1385-B811-158A-9E0DB4B1F04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5465F10-35C7-8F1B-E24E-A6916387DF7A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052BF82-8C63-3899-9138-A351CB2163C4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985E5-6276-DD44-29A8-437DC23A4192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grpFill/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9BE45822-FA03-2DD0-03AB-B509C41C3148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A6CF94F4-ABBA-C5FE-1141-1C9B83B91E87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439D053E-1E23-DD17-0A06-73303EBE0B23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AAC44089-6BC2-311E-5B3E-42F294B1713C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A815B3A9-C489-220E-0A60-1BE02516C74F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306D508-E437-8AFE-2CA7-3B1765430ECE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DEDCFEE-CB9E-02B7-B761-B8EC6BC637E4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1F5021A-E2B7-9810-2201-030852AF6853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C218A34-67A9-26D8-2479-0D4BD92D89BD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2870244-183C-3844-8873-9F124AF25A6F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1E5F9497-0901-8E29-AFF2-6DEF60C42CCE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8593EA7-4875-7BFD-5230-BF92BFE5989F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2F9E7E0-DE92-AA7B-8DFA-3074CB1226B4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71E99E10-3360-415C-CBA5-1FA8AB58A5FE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4A0F9EB-5602-7008-95B6-CC78A845DBE9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D81A951C-A192-69F5-E05E-360BA4EA614B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7F6A4B2-B21A-FE02-C255-B52A4195EB3A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085A53F-5688-77D1-EC43-E010B27F96F3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sp>
        <p:nvSpPr>
          <p:cNvPr id="15" name="[H1] Title Placeholder 2">
            <a:extLst>
              <a:ext uri="{FF2B5EF4-FFF2-40B4-BE49-F238E27FC236}">
                <a16:creationId xmlns:a16="http://schemas.microsoft.com/office/drawing/2014/main" id="{C6F50576-3E96-9123-EF87-597F1A99CF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07" y="2854277"/>
            <a:ext cx="5172940" cy="2936917"/>
          </a:xfrm>
          <a:prstGeom prst="rect">
            <a:avLst/>
          </a:prstGeom>
          <a:noFill/>
        </p:spPr>
        <p:txBody>
          <a:bodyPr lIns="0" tIns="0" rIns="0" bIns="72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Put the Title of the Section Here</a:t>
            </a:r>
            <a:endParaRPr lang="en-US"/>
          </a:p>
        </p:txBody>
      </p:sp>
      <p:sp>
        <p:nvSpPr>
          <p:cNvPr id="11" name="[H1] Number Placeholder 2">
            <a:extLst>
              <a:ext uri="{FF2B5EF4-FFF2-40B4-BE49-F238E27FC236}">
                <a16:creationId xmlns:a16="http://schemas.microsoft.com/office/drawing/2014/main" id="{E2FB69A5-BE3D-1F4B-AF09-DE41DFA250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06" y="1755118"/>
            <a:ext cx="5153621" cy="1092607"/>
          </a:xfrm>
          <a:prstGeom prst="rect">
            <a:avLst/>
          </a:prstGeom>
        </p:spPr>
        <p:txBody>
          <a:bodyPr lIns="0" tIns="0" rIns="0" bIns="41148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0" i="0">
                <a:ln w="12700">
                  <a:noFill/>
                </a:ln>
                <a:solidFill>
                  <a:schemeClr val="bg1"/>
                </a:solidFill>
                <a:latin typeface="+mj-lt"/>
                <a:cs typeface="Segoe UI Semibold" panose="020B0702040204020203" pitchFamily="34" charset="0"/>
              </a:defRPr>
            </a:lvl1pPr>
            <a:lvl2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b="1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25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F44E353-6CBB-AF6C-4654-FE82B496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39202" y="579600"/>
            <a:ext cx="3650139" cy="5698800"/>
            <a:chOff x="8746785" y="976926"/>
            <a:chExt cx="3739301" cy="5697123"/>
          </a:xfrm>
          <a:solidFill>
            <a:schemeClr val="tx2">
              <a:alpha val="6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70D32A-DB75-D251-ABC8-2525E4868D10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  <a:grpFill/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F627937-9A35-2256-79DB-B9423C38E65F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B4D2C53-EA2A-0FE4-F393-1FEB6D22AA38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C36445B-0A4B-212E-E536-454DFC8F21A6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74D01C4-235C-452C-7A7F-149EAA95FAE6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grpFill/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1953511-8203-8866-6FA8-5571CC51535A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980406F-054F-6E22-8299-0C182802992C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D35F1CC2-9A57-63D6-F0C6-55C243A4F124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0D6F45-34A7-B6F9-6E2A-D6D49BDBD6A5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grpFill/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12B1B8E-2B45-6058-8E27-615DB2C33EF3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CCE04513-3763-9AB8-7A29-FD326C0B46A6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CC926FF6-0666-F317-1B60-092FADE1BEF8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30CA37E0-F9AF-181D-026E-E349961DE959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877D9190-3034-0C66-9B36-468832EDBF33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0695526C-63F8-0163-4ED6-869BB3F27A0B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5027A90-5EDF-6B8E-049E-B32B3DC8F43E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D92B1BB4-73B1-11E1-1289-9A474271E957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3D35513F-0DF6-48AC-2D8D-1C895E303E9B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8DCC263-C318-D0FB-E304-231D863F9D23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F71179C-45DE-F03E-96A0-D6F04835353D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3B5B0A5D-FA93-5B34-CD23-B81DCB33DD84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466E5C3A-BBCF-A2A6-E4A3-687FBD0BC4C1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E9C6B6A5-5F8E-9062-3F26-48811F5A1BEB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F6D7E160-7C2E-C757-218D-86A82D9B1CA8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F5745F6-F4AE-0A59-432E-1A928ECCA643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B368093-7BFE-8003-371F-0F1FDDBB5AA4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4DF59E28-6009-8AC4-7D8A-FF506E7D9C98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9" y="516008"/>
            <a:ext cx="10952705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21401"/>
            <a:ext cx="10953601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61" y="2057400"/>
            <a:ext cx="10954800" cy="3939522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C438B1D0-379E-3E30-A742-CE16C7ECED2C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5C98B982-9747-EF26-F7F3-F125EDB749F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1FEF6F45-BE56-A22C-682B-76F02647DDAB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15512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516008"/>
            <a:ext cx="10953600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30284"/>
            <a:ext cx="10954496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9200" y="2066282"/>
            <a:ext cx="5324400" cy="393063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pic>
        <p:nvPicPr>
          <p:cNvPr id="2" name="Google Shape;178;p29">
            <a:extLst>
              <a:ext uri="{FF2B5EF4-FFF2-40B4-BE49-F238E27FC236}">
                <a16:creationId xmlns:a16="http://schemas.microsoft.com/office/drawing/2014/main" id="{E37AF57C-8A66-7FB1-6EE5-A966114923DB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C2ACB718-BD50-91A7-9C49-0B2718BF5F6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4" name="Google Shape;179;p29">
            <a:extLst>
              <a:ext uri="{FF2B5EF4-FFF2-40B4-BE49-F238E27FC236}">
                <a16:creationId xmlns:a16="http://schemas.microsoft.com/office/drawing/2014/main" id="{3F6A942D-A8CB-31D0-87E7-3789005711D3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2512F6-92EA-73DC-754B-DBC3E489B7A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7925" y="2066283"/>
            <a:ext cx="5324475" cy="39306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en-US"/>
              <a:t>Click icon to add table, chart, graphic, or picture</a:t>
            </a:r>
          </a:p>
        </p:txBody>
      </p:sp>
    </p:spTree>
    <p:extLst>
      <p:ext uri="{BB962C8B-B14F-4D97-AF65-F5344CB8AC3E}">
        <p14:creationId xmlns:p14="http://schemas.microsoft.com/office/powerpoint/2010/main" val="2351128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/ Navy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E31EE4-B5F5-DE8B-CEA0-BEDFCB0AAB60}"/>
              </a:ext>
            </a:extLst>
          </p:cNvPr>
          <p:cNvSpPr/>
          <p:nvPr userDrawn="1"/>
        </p:nvSpPr>
        <p:spPr>
          <a:xfrm>
            <a:off x="4381500" y="2057399"/>
            <a:ext cx="3429000" cy="39395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AAE3A-A634-4DCD-36E4-5F39F9A94326}"/>
              </a:ext>
            </a:extLst>
          </p:cNvPr>
          <p:cNvSpPr/>
          <p:nvPr userDrawn="1"/>
        </p:nvSpPr>
        <p:spPr>
          <a:xfrm>
            <a:off x="609600" y="2057399"/>
            <a:ext cx="3429000" cy="39395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E2BBB-C312-BD70-92C6-335B9A6E4EAF}"/>
              </a:ext>
            </a:extLst>
          </p:cNvPr>
          <p:cNvSpPr/>
          <p:nvPr userDrawn="1"/>
        </p:nvSpPr>
        <p:spPr>
          <a:xfrm>
            <a:off x="8154191" y="2057399"/>
            <a:ext cx="3429000" cy="39395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516008"/>
            <a:ext cx="10953600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30284"/>
            <a:ext cx="10954496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2852635"/>
            <a:ext cx="3144838" cy="294187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</a:t>
            </a:r>
            <a:br>
              <a:rPr lang="en-GB"/>
            </a:br>
            <a:r>
              <a:rPr lang="en-GB"/>
              <a:t>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pic>
        <p:nvPicPr>
          <p:cNvPr id="2" name="Google Shape;178;p29">
            <a:extLst>
              <a:ext uri="{FF2B5EF4-FFF2-40B4-BE49-F238E27FC236}">
                <a16:creationId xmlns:a16="http://schemas.microsoft.com/office/drawing/2014/main" id="{E37AF57C-8A66-7FB1-6EE5-A966114923DB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C2ACB718-BD50-91A7-9C49-0B2718BF5F6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4" name="Google Shape;179;p29">
            <a:extLst>
              <a:ext uri="{FF2B5EF4-FFF2-40B4-BE49-F238E27FC236}">
                <a16:creationId xmlns:a16="http://schemas.microsoft.com/office/drawing/2014/main" id="{3F6A942D-A8CB-31D0-87E7-3789005711D3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9EADD2E-887D-23B5-F3F7-9FBD6AE593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85954" y="2843752"/>
            <a:ext cx="3130849" cy="294187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</a:t>
            </a:r>
            <a:br>
              <a:rPr lang="en-GB"/>
            </a:br>
            <a:r>
              <a:rPr lang="en-GB"/>
              <a:t>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2DFB11-8B63-268A-5FEC-49E64A3920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3263" y="2852635"/>
            <a:ext cx="3165476" cy="294187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</a:t>
            </a:r>
            <a:br>
              <a:rPr lang="en-GB"/>
            </a:br>
            <a:r>
              <a:rPr lang="en-GB"/>
              <a:t>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BED89-4BD9-2973-F3E3-936700321736}"/>
              </a:ext>
            </a:extLst>
          </p:cNvPr>
          <p:cNvSpPr/>
          <p:nvPr userDrawn="1"/>
        </p:nvSpPr>
        <p:spPr>
          <a:xfrm>
            <a:off x="4381500" y="2057400"/>
            <a:ext cx="3429000" cy="5502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70C82A-0118-C5AF-20F4-848A9E090FB7}"/>
              </a:ext>
            </a:extLst>
          </p:cNvPr>
          <p:cNvSpPr/>
          <p:nvPr userDrawn="1"/>
        </p:nvSpPr>
        <p:spPr>
          <a:xfrm>
            <a:off x="609600" y="2057400"/>
            <a:ext cx="3429000" cy="5502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3EEAFB-77BA-2077-C9B8-A018E018B396}"/>
              </a:ext>
            </a:extLst>
          </p:cNvPr>
          <p:cNvSpPr/>
          <p:nvPr userDrawn="1"/>
        </p:nvSpPr>
        <p:spPr>
          <a:xfrm>
            <a:off x="8154191" y="2057400"/>
            <a:ext cx="3429000" cy="5502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2C5A0A-F272-CDAE-A10C-1F7C4187A6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1363" y="2151063"/>
            <a:ext cx="3165475" cy="342900"/>
          </a:xfrm>
        </p:spPr>
        <p:txBody>
          <a:bodyPr tIns="9144" bIns="9144" anchor="ctr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D17E547-0E51-1FB3-0F66-4FC122447E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13263" y="2151063"/>
            <a:ext cx="3165475" cy="342900"/>
          </a:xfrm>
        </p:spPr>
        <p:txBody>
          <a:bodyPr tIns="9144" bIns="9144" anchor="ctr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0ED5CC42-B701-FEF9-28D1-777472594E5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5954" y="2151063"/>
            <a:ext cx="3165475" cy="342900"/>
          </a:xfrm>
        </p:spPr>
        <p:txBody>
          <a:bodyPr tIns="9144" bIns="9144" anchor="ctr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523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Image Right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9200" y="1802922"/>
            <a:ext cx="7186800" cy="4194000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9" y="516008"/>
            <a:ext cx="10952705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36789"/>
            <a:ext cx="10953601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046AFE4D-4573-46DA-CD49-D35A5F52B6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52800" y="1808424"/>
            <a:ext cx="3420000" cy="4188497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>
                <a:solidFill>
                  <a:srgbClr val="FF0000"/>
                </a:solidFill>
              </a:rPr>
              <a:t>Image Size:</a:t>
            </a:r>
            <a:br>
              <a:rPr lang="en-US" sz="2000" b="0" i="0" dirty="0">
                <a:solidFill>
                  <a:srgbClr val="FF0000"/>
                </a:solidFill>
              </a:rPr>
            </a:br>
            <a:r>
              <a:rPr lang="en-US" sz="2000" b="0" i="0" dirty="0">
                <a:solidFill>
                  <a:srgbClr val="FF0000"/>
                </a:solidFill>
              </a:rPr>
              <a:t>4.58 x 3.74 inches</a:t>
            </a:r>
            <a:br>
              <a:rPr lang="en-US" sz="2000" b="0" i="0" dirty="0">
                <a:solidFill>
                  <a:srgbClr val="FF0000"/>
                </a:solidFill>
              </a:rPr>
            </a:br>
            <a:r>
              <a:rPr lang="en-US" dirty="0"/>
              <a:t>Click to Insert Your Image Here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Google Shape;178;p29">
            <a:extLst>
              <a:ext uri="{FF2B5EF4-FFF2-40B4-BE49-F238E27FC236}">
                <a16:creationId xmlns:a16="http://schemas.microsoft.com/office/drawing/2014/main" id="{25769F5D-706A-F6F6-0729-DD2EA930A9A5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2;p5">
            <a:extLst>
              <a:ext uri="{FF2B5EF4-FFF2-40B4-BE49-F238E27FC236}">
                <a16:creationId xmlns:a16="http://schemas.microsoft.com/office/drawing/2014/main" id="{2F82DDD2-2B67-71C0-4B09-B54FEC2BE6E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11CBB909-E94A-27EA-46D4-0ED13F544EC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240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Charcoal / Trans 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FA1C0025-537A-4F9F-9246-CE702DD819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999731"/>
          </a:xfrm>
          <a:solidFill>
            <a:srgbClr val="E6E7E8"/>
          </a:solidFill>
        </p:spPr>
        <p:txBody>
          <a:bodyPr anchor="t"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FF0000"/>
                </a:solidFill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Size: 6.56 x 13.33 inches</a:t>
            </a:r>
            <a:br>
              <a:rPr lang="en-US" dirty="0"/>
            </a:br>
            <a:r>
              <a:rPr lang="en-US" dirty="0"/>
              <a:t>Click icon to add photo, then Send to Back</a:t>
            </a:r>
          </a:p>
        </p:txBody>
      </p:sp>
      <p:sp>
        <p:nvSpPr>
          <p:cNvPr id="15" name="White box">
            <a:extLst>
              <a:ext uri="{FF2B5EF4-FFF2-40B4-BE49-F238E27FC236}">
                <a16:creationId xmlns:a16="http://schemas.microsoft.com/office/drawing/2014/main" id="{5BD6333F-F0A5-1C1F-094A-FD204AE89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-2" y="0"/>
            <a:ext cx="5926668" cy="5999731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[H1] Title 1">
            <a:extLst>
              <a:ext uri="{FF2B5EF4-FFF2-40B4-BE49-F238E27FC236}">
                <a16:creationId xmlns:a16="http://schemas.microsoft.com/office/drawing/2014/main" id="{F8A82682-1010-B16A-7108-A66CD97CA9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198" y="1831591"/>
            <a:ext cx="4878489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[H1] Insert title here</a:t>
            </a:r>
          </a:p>
        </p:txBody>
      </p:sp>
      <p:sp>
        <p:nvSpPr>
          <p:cNvPr id="3" name="[H3] Subtitle 2">
            <a:extLst>
              <a:ext uri="{FF2B5EF4-FFF2-40B4-BE49-F238E27FC236}">
                <a16:creationId xmlns:a16="http://schemas.microsoft.com/office/drawing/2014/main" id="{96710E3B-368A-635C-DE4C-40AF576B5F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198" y="4371591"/>
            <a:ext cx="4878489" cy="3693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[H6] Insert presentation subtitle here</a:t>
            </a:r>
          </a:p>
        </p:txBody>
      </p:sp>
      <p:sp>
        <p:nvSpPr>
          <p:cNvPr id="4" name="[H6] Date Placeholder 9">
            <a:extLst>
              <a:ext uri="{FF2B5EF4-FFF2-40B4-BE49-F238E27FC236}">
                <a16:creationId xmlns:a16="http://schemas.microsoft.com/office/drawing/2014/main" id="{28B5E6DB-9FEF-42F1-7609-1F8769E6C4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98" y="5315058"/>
            <a:ext cx="4878489" cy="3006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 cap="none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your date here</a:t>
            </a:r>
          </a:p>
        </p:txBody>
      </p:sp>
      <p:pic>
        <p:nvPicPr>
          <p:cNvPr id="6" name="LTG logo" descr="Learning Technologies Group logo">
            <a:extLst>
              <a:ext uri="{FF2B5EF4-FFF2-40B4-BE49-F238E27FC236}">
                <a16:creationId xmlns:a16="http://schemas.microsoft.com/office/drawing/2014/main" id="{C66E7748-6C27-E1B8-D2EA-63E36F0E7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21252" y="6373747"/>
            <a:ext cx="2057400" cy="26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55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9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Tall Image Left / Box Blue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200" y="2057400"/>
            <a:ext cx="7186800" cy="3939522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7199" y="516008"/>
            <a:ext cx="7185599" cy="9848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87200" y="1233508"/>
            <a:ext cx="7185598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046AFE4D-4573-46DA-CD49-D35A5F52B6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039199" cy="6857999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>
                <a:solidFill>
                  <a:srgbClr val="FF0000"/>
                </a:solidFill>
              </a:rPr>
              <a:t>Image Size: 7.5 x 4.42 inches</a:t>
            </a:r>
            <a:br>
              <a:rPr lang="en-US" sz="2000" b="0" i="0" dirty="0">
                <a:solidFill>
                  <a:srgbClr val="FF0000"/>
                </a:solidFill>
              </a:rPr>
            </a:br>
            <a:r>
              <a:rPr lang="en-US" dirty="0"/>
              <a:t>Click to Insert Your Image Here</a:t>
            </a:r>
            <a:br>
              <a:rPr lang="en-US" dirty="0"/>
            </a:br>
            <a:r>
              <a:rPr lang="en-US" dirty="0"/>
              <a:t>Then Send to the Back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0" name="white box">
            <a:extLst>
              <a:ext uri="{FF2B5EF4-FFF2-40B4-BE49-F238E27FC236}">
                <a16:creationId xmlns:a16="http://schemas.microsoft.com/office/drawing/2014/main" id="{03E84C5A-1FAD-02EC-D819-78307E860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902923"/>
            <a:ext cx="3429000" cy="1097280"/>
          </a:xfrm>
          <a:custGeom>
            <a:avLst/>
            <a:gdLst/>
            <a:ahLst/>
            <a:cxnLst/>
            <a:rect l="l" t="t" r="r" b="b"/>
            <a:pathLst>
              <a:path w="6705600" h="1278889">
                <a:moveTo>
                  <a:pt x="6705600" y="0"/>
                </a:moveTo>
                <a:lnTo>
                  <a:pt x="0" y="0"/>
                </a:lnTo>
                <a:lnTo>
                  <a:pt x="0" y="1278636"/>
                </a:lnTo>
                <a:lnTo>
                  <a:pt x="6705600" y="1278636"/>
                </a:lnTo>
                <a:lnTo>
                  <a:pt x="6705600" y="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endParaRPr sz="1401" dirty="0"/>
          </a:p>
        </p:txBody>
      </p:sp>
      <p:sp>
        <p:nvSpPr>
          <p:cNvPr id="31" name="[H3] Subtitle 2 placeholder">
            <a:extLst>
              <a:ext uri="{FF2B5EF4-FFF2-40B4-BE49-F238E27FC236}">
                <a16:creationId xmlns:a16="http://schemas.microsoft.com/office/drawing/2014/main" id="{0177A05A-3043-745A-02D4-3F2DCBC7AC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6536" y="4914326"/>
            <a:ext cx="2789564" cy="106444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2"/>
                </a:solidFill>
                <a:latin typeface="Montserrat" pitchFamily="2" charset="77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[H6] Click to add text in sentence case </a:t>
            </a:r>
          </a:p>
        </p:txBody>
      </p:sp>
      <p:pic>
        <p:nvPicPr>
          <p:cNvPr id="3" name="Google Shape;178;p29">
            <a:extLst>
              <a:ext uri="{FF2B5EF4-FFF2-40B4-BE49-F238E27FC236}">
                <a16:creationId xmlns:a16="http://schemas.microsoft.com/office/drawing/2014/main" id="{AE4D3DE7-81EC-94FA-3BA3-531205D7C7E6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2;p5">
            <a:extLst>
              <a:ext uri="{FF2B5EF4-FFF2-40B4-BE49-F238E27FC236}">
                <a16:creationId xmlns:a16="http://schemas.microsoft.com/office/drawing/2014/main" id="{C7320E8B-D976-3F34-6028-7803A6A2488B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C40F3472-31E7-9BB9-8866-CD69C0071CC4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36617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Tall Image Left Right / Box Blue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046AFE4D-4573-46DA-CD49-D35A5F52B6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52801" y="0"/>
            <a:ext cx="4039199" cy="6857999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>
                <a:solidFill>
                  <a:srgbClr val="FF0000"/>
                </a:solidFill>
              </a:rPr>
              <a:t>Image Size: 7.5 x 4.42 inches</a:t>
            </a:r>
            <a:br>
              <a:rPr lang="en-US" sz="2000" b="0" i="0" dirty="0">
                <a:solidFill>
                  <a:srgbClr val="FF0000"/>
                </a:solidFill>
              </a:rPr>
            </a:br>
            <a:r>
              <a:rPr lang="en-US" dirty="0"/>
              <a:t>Click to Insert Your Image Here</a:t>
            </a:r>
            <a:br>
              <a:rPr lang="en-US" dirty="0"/>
            </a:br>
            <a:r>
              <a:rPr lang="en-US" dirty="0"/>
              <a:t>Then Send to the Back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9199" y="2065946"/>
            <a:ext cx="7186800" cy="3930975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8" y="516008"/>
            <a:ext cx="7185599" cy="9848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31900"/>
            <a:ext cx="7185598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30" name="white box">
            <a:extLst>
              <a:ext uri="{FF2B5EF4-FFF2-40B4-BE49-F238E27FC236}">
                <a16:creationId xmlns:a16="http://schemas.microsoft.com/office/drawing/2014/main" id="{0C99A15D-6E27-92B2-9FD7-9E0490367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63000" y="4902923"/>
            <a:ext cx="3429000" cy="1097280"/>
          </a:xfrm>
          <a:custGeom>
            <a:avLst/>
            <a:gdLst/>
            <a:ahLst/>
            <a:cxnLst/>
            <a:rect l="l" t="t" r="r" b="b"/>
            <a:pathLst>
              <a:path w="6705600" h="1278889">
                <a:moveTo>
                  <a:pt x="6705600" y="0"/>
                </a:moveTo>
                <a:lnTo>
                  <a:pt x="0" y="0"/>
                </a:lnTo>
                <a:lnTo>
                  <a:pt x="0" y="1278636"/>
                </a:lnTo>
                <a:lnTo>
                  <a:pt x="6705600" y="1278636"/>
                </a:lnTo>
                <a:lnTo>
                  <a:pt x="6705600" y="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endParaRPr sz="1401" dirty="0"/>
          </a:p>
        </p:txBody>
      </p:sp>
      <p:sp>
        <p:nvSpPr>
          <p:cNvPr id="31" name="[H3] Subtitle 2 placeholder">
            <a:extLst>
              <a:ext uri="{FF2B5EF4-FFF2-40B4-BE49-F238E27FC236}">
                <a16:creationId xmlns:a16="http://schemas.microsoft.com/office/drawing/2014/main" id="{C572C753-B467-C5CB-6B87-9D5315C46A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05899" y="4914326"/>
            <a:ext cx="2821057" cy="1064443"/>
          </a:xfrm>
        </p:spPr>
        <p:txBody>
          <a:bodyPr anchor="ctr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i="0" kern="1200" dirty="0" smtClean="0">
                <a:solidFill>
                  <a:schemeClr val="tx2"/>
                </a:solidFill>
                <a:latin typeface="Montserrat" pitchFamily="2" charset="77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[H6] Click to add text in sentence case </a:t>
            </a:r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4124DD96-0D74-4DE0-AAD7-D1DDBFFAEFB2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83A95F7D-F8B6-85AE-23B9-252C4EED7EF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6469A8B6-8712-C65D-6719-E8A9FCE0F3E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48744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Bar / 1 Column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1BDF33-0532-AB6F-6607-F61559C2D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36" y="0"/>
            <a:ext cx="12202835" cy="342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87F8CF-1AFA-5E66-2970-4C3B460AC687}"/>
              </a:ext>
            </a:extLst>
          </p:cNvPr>
          <p:cNvSpPr/>
          <p:nvPr userDrawn="1"/>
        </p:nvSpPr>
        <p:spPr>
          <a:xfrm>
            <a:off x="-10836" y="0"/>
            <a:ext cx="12192000" cy="3429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9" y="516008"/>
            <a:ext cx="10952705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14099"/>
            <a:ext cx="10953601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61" y="3854985"/>
            <a:ext cx="10954800" cy="214193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C438B1D0-379E-3E30-A742-CE16C7ECED2C}"/>
              </a:ext>
            </a:extLst>
          </p:cNvPr>
          <p:cNvPicPr preferRelativeResize="0"/>
          <p:nvPr userDrawn="1"/>
        </p:nvPicPr>
        <p:blipFill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5C98B982-9747-EF26-F7F3-F125EDB749F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1FEF6F45-BE56-A22C-682B-76F02647DDAB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54801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Bar / 1 Column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1C36839B-933F-57D5-DDF9-5EA8358C01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988" cy="342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545377-5D16-BD4B-6F79-323565F0F78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C438B1D0-379E-3E30-A742-CE16C7ECED2C}"/>
              </a:ext>
            </a:extLst>
          </p:cNvPr>
          <p:cNvPicPr preferRelativeResize="0"/>
          <p:nvPr userDrawn="1"/>
        </p:nvPicPr>
        <p:blipFill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5C98B982-9747-EF26-F7F3-F125EDB749F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1FEF6F45-BE56-A22C-682B-76F02647DDAB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[H2] Title Placeholder 2">
            <a:extLst>
              <a:ext uri="{FF2B5EF4-FFF2-40B4-BE49-F238E27FC236}">
                <a16:creationId xmlns:a16="http://schemas.microsoft.com/office/drawing/2014/main" id="{3F3C9647-5401-0273-D65F-D147B6D4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9" y="516008"/>
            <a:ext cx="10952705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10" name="[H3] Subtitle">
            <a:extLst>
              <a:ext uri="{FF2B5EF4-FFF2-40B4-BE49-F238E27FC236}">
                <a16:creationId xmlns:a16="http://schemas.microsoft.com/office/drawing/2014/main" id="{D2E2D85F-57AF-35EC-EA44-6426E95F42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14099"/>
            <a:ext cx="10953601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A9F9999-B15D-DD77-B0B1-C7220667AF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61" y="3854985"/>
            <a:ext cx="10954800" cy="214193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1379324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y Bar / 1 Column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D1E336-E089-5CB0-8291-EED0A902D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8" y="1657"/>
            <a:ext cx="12192000" cy="34273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5F471-5C7B-0F92-3CA5-D9678E3EB40D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C438B1D0-379E-3E30-A742-CE16C7ECED2C}"/>
              </a:ext>
            </a:extLst>
          </p:cNvPr>
          <p:cNvPicPr preferRelativeResize="0"/>
          <p:nvPr userDrawn="1"/>
        </p:nvPicPr>
        <p:blipFill>
          <a:blip r:embed="rId4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5C98B982-9747-EF26-F7F3-F125EDB749F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1FEF6F45-BE56-A22C-682B-76F02647DDAB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[H2] Title Placeholder 2">
            <a:extLst>
              <a:ext uri="{FF2B5EF4-FFF2-40B4-BE49-F238E27FC236}">
                <a16:creationId xmlns:a16="http://schemas.microsoft.com/office/drawing/2014/main" id="{40D5CC76-D52E-A347-BBE0-275C5C82EE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9" y="516008"/>
            <a:ext cx="10952705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10" name="[H3] Subtitle">
            <a:extLst>
              <a:ext uri="{FF2B5EF4-FFF2-40B4-BE49-F238E27FC236}">
                <a16:creationId xmlns:a16="http://schemas.microsoft.com/office/drawing/2014/main" id="{E6739C6C-0452-064A-90D4-F7D6ED3FC5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14099"/>
            <a:ext cx="10953601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631605A-335F-AA4F-1A69-C5CC0F9502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61" y="3854985"/>
            <a:ext cx="10954800" cy="214193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902332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/ 1 Column / Navy Box Left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200" y="516008"/>
            <a:ext cx="7186800" cy="5480914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2206286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727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Blue Box Left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200" y="516008"/>
            <a:ext cx="7186800" cy="5480914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2206286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96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/ 1 Column / Aqua Box Left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200" y="516008"/>
            <a:ext cx="7186800" cy="5480914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2206286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698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Mint Box Left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200" y="516008"/>
            <a:ext cx="7186800" cy="5480914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2206286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027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Berry Box Left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200" y="516008"/>
            <a:ext cx="7186800" cy="5480914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2206286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8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Navy / Trans 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FA1C0025-537A-4F9F-9246-CE702DD819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999731"/>
          </a:xfrm>
          <a:solidFill>
            <a:srgbClr val="E6E7E8"/>
          </a:solidFill>
        </p:spPr>
        <p:txBody>
          <a:bodyPr anchor="t"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FF0000"/>
                </a:solidFill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Size: 6.56 x 13.33 inches</a:t>
            </a:r>
            <a:br>
              <a:rPr lang="en-US" dirty="0"/>
            </a:br>
            <a:r>
              <a:rPr lang="en-US" dirty="0"/>
              <a:t>Click icon to add photo, then Send to Back</a:t>
            </a:r>
          </a:p>
        </p:txBody>
      </p:sp>
      <p:sp>
        <p:nvSpPr>
          <p:cNvPr id="34" name="blue gradien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-1"/>
            <a:ext cx="5926667" cy="599973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LTG logo" descr="Learning Technologies Group logo">
            <a:extLst>
              <a:ext uri="{FF2B5EF4-FFF2-40B4-BE49-F238E27FC236}">
                <a16:creationId xmlns:a16="http://schemas.microsoft.com/office/drawing/2014/main" id="{12FADC9E-28C0-F9A1-0A0F-43C761DC3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21252" y="6373747"/>
            <a:ext cx="2057400" cy="268940"/>
          </a:xfrm>
          <a:prstGeom prst="rect">
            <a:avLst/>
          </a:prstGeom>
        </p:spPr>
      </p:pic>
      <p:sp>
        <p:nvSpPr>
          <p:cNvPr id="5" name="[H1] Title 1">
            <a:extLst>
              <a:ext uri="{FF2B5EF4-FFF2-40B4-BE49-F238E27FC236}">
                <a16:creationId xmlns:a16="http://schemas.microsoft.com/office/drawing/2014/main" id="{6FCC8F1B-21BC-D887-1004-AB6D0ED8F7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198" y="1831591"/>
            <a:ext cx="4878489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[H1] Insert title here</a:t>
            </a:r>
          </a:p>
        </p:txBody>
      </p:sp>
      <p:sp>
        <p:nvSpPr>
          <p:cNvPr id="6" name="[H3] Subtitle 2">
            <a:extLst>
              <a:ext uri="{FF2B5EF4-FFF2-40B4-BE49-F238E27FC236}">
                <a16:creationId xmlns:a16="http://schemas.microsoft.com/office/drawing/2014/main" id="{5FC27F87-1504-0B87-372D-68320993FC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198" y="4371591"/>
            <a:ext cx="4878489" cy="3693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[H6] Insert presentation subtitle here</a:t>
            </a:r>
          </a:p>
        </p:txBody>
      </p:sp>
      <p:sp>
        <p:nvSpPr>
          <p:cNvPr id="8" name="[H6] Date Placeholder 9">
            <a:extLst>
              <a:ext uri="{FF2B5EF4-FFF2-40B4-BE49-F238E27FC236}">
                <a16:creationId xmlns:a16="http://schemas.microsoft.com/office/drawing/2014/main" id="{0AE2D7E6-F49A-249A-07DB-35497E68BA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98" y="5315058"/>
            <a:ext cx="4878489" cy="3006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 cap="none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your date here</a:t>
            </a:r>
          </a:p>
        </p:txBody>
      </p:sp>
    </p:spTree>
    <p:extLst>
      <p:ext uri="{BB962C8B-B14F-4D97-AF65-F5344CB8AC3E}">
        <p14:creationId xmlns:p14="http://schemas.microsoft.com/office/powerpoint/2010/main" val="2581691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9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Orange Box Left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200" y="516008"/>
            <a:ext cx="7186800" cy="5480914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2206286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175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 points \ Dk.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23FFE9D-3162-FE04-FA76-52271D799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[H2] Title Placeholder 2">
            <a:extLst>
              <a:ext uri="{FF2B5EF4-FFF2-40B4-BE49-F238E27FC236}">
                <a16:creationId xmlns:a16="http://schemas.microsoft.com/office/drawing/2014/main" id="{145AABB2-EBE4-0596-DE32-50E4E6346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Finer points</a:t>
            </a:r>
          </a:p>
        </p:txBody>
      </p:sp>
      <p:sp>
        <p:nvSpPr>
          <p:cNvPr id="7" name="[H3] Subtitle">
            <a:extLst>
              <a:ext uri="{FF2B5EF4-FFF2-40B4-BE49-F238E27FC236}">
                <a16:creationId xmlns:a16="http://schemas.microsoft.com/office/drawing/2014/main" id="{1DBBF18D-57EA-14BB-9F41-8AA8517BD0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1240775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[H6] Click to add headline in sentence case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A537EBE-477D-970B-EB54-5309F1FA4D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2704" y="1891663"/>
            <a:ext cx="3459464" cy="4069415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3587296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 points \ Me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25299337-CBF7-F3A2-9A12-51ABFC195F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[H2] Title Placeholder 2">
            <a:extLst>
              <a:ext uri="{FF2B5EF4-FFF2-40B4-BE49-F238E27FC236}">
                <a16:creationId xmlns:a16="http://schemas.microsoft.com/office/drawing/2014/main" id="{62312ABB-2648-6CB7-01C0-C85505839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Finer points</a:t>
            </a:r>
          </a:p>
        </p:txBody>
      </p:sp>
      <p:sp>
        <p:nvSpPr>
          <p:cNvPr id="7" name="[H3] Subtitle">
            <a:extLst>
              <a:ext uri="{FF2B5EF4-FFF2-40B4-BE49-F238E27FC236}">
                <a16:creationId xmlns:a16="http://schemas.microsoft.com/office/drawing/2014/main" id="{2C471643-9D56-896F-59BD-00F29F0739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1240775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[H6] Click to add headline in sentence case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C13309-AA0A-4772-4CDD-A735E47DEB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2704" y="1891663"/>
            <a:ext cx="3459464" cy="4069415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918302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 points \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8">
            <a:extLst>
              <a:ext uri="{FF2B5EF4-FFF2-40B4-BE49-F238E27FC236}">
                <a16:creationId xmlns:a16="http://schemas.microsoft.com/office/drawing/2014/main" id="{A542ADD2-8A74-08EC-01BE-ACDA3FF5DFC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4" cy="68579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Finer points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1240775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[H6] Click to add headline in sentence case</a:t>
            </a:r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2704" y="1891663"/>
            <a:ext cx="3459464" cy="4069415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2114466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 points \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8">
            <a:extLst>
              <a:ext uri="{FF2B5EF4-FFF2-40B4-BE49-F238E27FC236}">
                <a16:creationId xmlns:a16="http://schemas.microsoft.com/office/drawing/2014/main" id="{BE5A53AC-0692-562E-B39B-18133D0A9C6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[H2] Title Placeholder 2">
            <a:extLst>
              <a:ext uri="{FF2B5EF4-FFF2-40B4-BE49-F238E27FC236}">
                <a16:creationId xmlns:a16="http://schemas.microsoft.com/office/drawing/2014/main" id="{298D190E-8D3C-7E09-6967-68030AD1B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Finer points</a:t>
            </a:r>
          </a:p>
        </p:txBody>
      </p:sp>
      <p:sp>
        <p:nvSpPr>
          <p:cNvPr id="7" name="[H3] Subtitle">
            <a:extLst>
              <a:ext uri="{FF2B5EF4-FFF2-40B4-BE49-F238E27FC236}">
                <a16:creationId xmlns:a16="http://schemas.microsoft.com/office/drawing/2014/main" id="{D44F4DBF-9357-B549-5960-50D479F3A3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1240775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[H6] Click to add headline in sentence case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27A253E-8233-2FF6-ABD0-8D93E731A4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2704" y="1891663"/>
            <a:ext cx="3459464" cy="4069415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4229198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 points \ 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8">
            <a:extLst>
              <a:ext uri="{FF2B5EF4-FFF2-40B4-BE49-F238E27FC236}">
                <a16:creationId xmlns:a16="http://schemas.microsoft.com/office/drawing/2014/main" id="{83F3C9EF-C4E1-2A93-33C1-7D33B616A19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[H2] Title Placeholder 2">
            <a:extLst>
              <a:ext uri="{FF2B5EF4-FFF2-40B4-BE49-F238E27FC236}">
                <a16:creationId xmlns:a16="http://schemas.microsoft.com/office/drawing/2014/main" id="{18079052-B569-DD8D-AFD9-95A9AFB02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Finer points</a:t>
            </a:r>
          </a:p>
        </p:txBody>
      </p:sp>
      <p:sp>
        <p:nvSpPr>
          <p:cNvPr id="7" name="[H3] Subtitle">
            <a:extLst>
              <a:ext uri="{FF2B5EF4-FFF2-40B4-BE49-F238E27FC236}">
                <a16:creationId xmlns:a16="http://schemas.microsoft.com/office/drawing/2014/main" id="{EA5E3535-7BB0-093A-B821-7A17C1579D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1240775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[H6] Click to add headline in sentence case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7E17A5-6FEE-61EB-17C7-545E5268EA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2704" y="1891663"/>
            <a:ext cx="3459464" cy="4069415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3896376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r points \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8">
            <a:extLst>
              <a:ext uri="{FF2B5EF4-FFF2-40B4-BE49-F238E27FC236}">
                <a16:creationId xmlns:a16="http://schemas.microsoft.com/office/drawing/2014/main" id="{D2F2E9E5-926F-52D0-012F-268B2E2D8DA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[H2] Title Placeholder 2">
            <a:extLst>
              <a:ext uri="{FF2B5EF4-FFF2-40B4-BE49-F238E27FC236}">
                <a16:creationId xmlns:a16="http://schemas.microsoft.com/office/drawing/2014/main" id="{66A3389A-8D9C-3314-A5E2-413530FB8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Finer points</a:t>
            </a:r>
          </a:p>
        </p:txBody>
      </p:sp>
      <p:sp>
        <p:nvSpPr>
          <p:cNvPr id="7" name="[H3] Subtitle">
            <a:extLst>
              <a:ext uri="{FF2B5EF4-FFF2-40B4-BE49-F238E27FC236}">
                <a16:creationId xmlns:a16="http://schemas.microsoft.com/office/drawing/2014/main" id="{E1606611-1649-BDB8-172A-BD3D995FC96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1240775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[H6] Click to add headline in sentence case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DCB3050-2687-8B2F-9FC7-5A84C2D7E3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2704" y="1891663"/>
            <a:ext cx="3459464" cy="4069415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4149497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er points \ Dk.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8">
            <a:extLst>
              <a:ext uri="{FF2B5EF4-FFF2-40B4-BE49-F238E27FC236}">
                <a16:creationId xmlns:a16="http://schemas.microsoft.com/office/drawing/2014/main" id="{D2F2E9E5-926F-52D0-012F-268B2E2D8DA7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919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391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EE02885C-7BC5-5841-D2A0-66C5E9C03F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Google Shape;179;p29">
            <a:extLst>
              <a:ext uri="{FF2B5EF4-FFF2-40B4-BE49-F238E27FC236}">
                <a16:creationId xmlns:a16="http://schemas.microsoft.com/office/drawing/2014/main" id="{007764E5-5EC7-1BD3-D0B1-E1700DE9ECC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Google Shape;178;p29">
            <a:extLst>
              <a:ext uri="{FF2B5EF4-FFF2-40B4-BE49-F238E27FC236}">
                <a16:creationId xmlns:a16="http://schemas.microsoft.com/office/drawing/2014/main" id="{1054235C-9671-1DD9-6A98-4AB7916CE94F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[H2] Title Placeholder 2">
            <a:extLst>
              <a:ext uri="{FF2B5EF4-FFF2-40B4-BE49-F238E27FC236}">
                <a16:creationId xmlns:a16="http://schemas.microsoft.com/office/drawing/2014/main" id="{66A3389A-8D9C-3314-A5E2-413530FB8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Finer points</a:t>
            </a:r>
          </a:p>
        </p:txBody>
      </p:sp>
      <p:sp>
        <p:nvSpPr>
          <p:cNvPr id="7" name="[H3] Subtitle">
            <a:extLst>
              <a:ext uri="{FF2B5EF4-FFF2-40B4-BE49-F238E27FC236}">
                <a16:creationId xmlns:a16="http://schemas.microsoft.com/office/drawing/2014/main" id="{E1606611-1649-BDB8-172A-BD3D995FC96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1240775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[H6] Click to add headline in sentence case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DCB3050-2687-8B2F-9FC7-5A84C2D7E3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2704" y="1891663"/>
            <a:ext cx="3459464" cy="4069415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1655908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Lt Gray Box Left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31D21A-02EA-EF1A-6BB1-2C245B2B60AB}"/>
              </a:ext>
            </a:extLst>
          </p:cNvPr>
          <p:cNvSpPr/>
          <p:nvPr userDrawn="1"/>
        </p:nvSpPr>
        <p:spPr>
          <a:xfrm>
            <a:off x="0" y="0"/>
            <a:ext cx="4027603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endParaRPr kumimoji="0" lang="en-GB" sz="14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200" y="516008"/>
            <a:ext cx="7186800" cy="5480914"/>
          </a:xfrm>
          <a:prstGeom prst="rect">
            <a:avLst/>
          </a:prstGeom>
        </p:spPr>
        <p:txBody>
          <a:bodyPr lIns="0" tIns="0" rIns="0" bIns="182880" numCol="1" spcCol="360000" anchor="t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704" y="516008"/>
            <a:ext cx="3348396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2704" y="2206286"/>
            <a:ext cx="3348396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pic>
        <p:nvPicPr>
          <p:cNvPr id="7" name="Google Shape;178;p29">
            <a:extLst>
              <a:ext uri="{FF2B5EF4-FFF2-40B4-BE49-F238E27FC236}">
                <a16:creationId xmlns:a16="http://schemas.microsoft.com/office/drawing/2014/main" id="{2E831B34-F1BE-5E3A-D8A6-50D76CFAC7DE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015808AA-2813-A2BC-E1B1-0516A3319B6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Google Shape;179;p29">
            <a:extLst>
              <a:ext uri="{FF2B5EF4-FFF2-40B4-BE49-F238E27FC236}">
                <a16:creationId xmlns:a16="http://schemas.microsoft.com/office/drawing/2014/main" id="{9477E42E-6B08-4122-DA37-C8B406726A66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6485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/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8;p29">
            <a:extLst>
              <a:ext uri="{FF2B5EF4-FFF2-40B4-BE49-F238E27FC236}">
                <a16:creationId xmlns:a16="http://schemas.microsoft.com/office/drawing/2014/main" id="{7FB5E20F-A7EC-7DC0-6DED-947F1A44978B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1" y="6225760"/>
            <a:ext cx="523433" cy="5393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2;p5">
            <a:extLst>
              <a:ext uri="{FF2B5EF4-FFF2-40B4-BE49-F238E27FC236}">
                <a16:creationId xmlns:a16="http://schemas.microsoft.com/office/drawing/2014/main" id="{94DD516E-2DE7-FDAE-747A-D7E914BBAD6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lvl1pPr lvl="0" algn="r">
              <a:buNone/>
              <a:defRPr sz="1067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Google Shape;179;p29">
            <a:extLst>
              <a:ext uri="{FF2B5EF4-FFF2-40B4-BE49-F238E27FC236}">
                <a16:creationId xmlns:a16="http://schemas.microsoft.com/office/drawing/2014/main" id="{DD0B353F-9AA8-E2D6-378F-D71AFC7DDC64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8128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Navy / Ph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ople standing having conversations">
            <a:extLst>
              <a:ext uri="{FF2B5EF4-FFF2-40B4-BE49-F238E27FC236}">
                <a16:creationId xmlns:a16="http://schemas.microsoft.com/office/drawing/2014/main" id="{EAD1E752-E4E6-7BA0-810F-72A9B9EA5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D5EC315-00E5-4E94-884D-034DD85BA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1"/>
            <a:ext cx="12191998" cy="689696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44561C-ABEC-4934-9A2F-E3146F2C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34965" y="-68340"/>
            <a:ext cx="4570464" cy="6963466"/>
            <a:chOff x="8746785" y="976926"/>
            <a:chExt cx="3739301" cy="5697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5966BC-7324-4C90-BE45-E2567F6E0407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9168CA8-6B31-457F-A14B-70509506F919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solidFill>
                <a:srgbClr val="F384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9D1B2D8-2EA7-43BC-8A7C-EFF88819BF1D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6D055C0-A7E7-4724-B9BC-C95ECF16856E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4692566-702C-41EF-9459-6B7D95F01A1D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solidFill>
                <a:schemeClr val="accent5"/>
              </a:solidFill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27D1D59-E34E-426D-B8EC-AE04A613461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E80D9D5-215C-4334-8E75-73E275F2ED61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E20ACD9C-064E-4A08-93C0-63083A23261E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C153B4-D3D5-4C4A-9FD1-80B935247E08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solidFill>
              <a:schemeClr val="bg1">
                <a:alpha val="50000"/>
              </a:schemeClr>
            </a:solidFill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FC2DFA2-AB64-4494-A3F9-1FEABBD03CD7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64530C7-366B-4194-87C5-D7B458C6527A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BC52F008-2CF5-4EC8-9FE9-22D446467AC9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00CF035A-B9C0-4985-9BE4-4EBCC934A345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2F9A5EC-3CD1-414A-A5EE-1ADCBA688653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4C61E53-7CED-49DB-9516-C06B67F892F8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C147404-7CA6-4953-B1E0-7ADDB7B7B855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DF4B0F2-98E8-4EC3-9597-DEED7D6B9A40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B91BA30-5C5C-4D46-AF5B-76281271C912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AC7F9D1-F170-44A6-B112-D2675BB16644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CE57E35-7A9D-489F-9CF2-F90AE560359C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F223C64C-7F09-40B3-B09B-E5417CD4FFBD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513A4F28-AFE5-45BE-91B2-DE2C09764887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643D2B48-0669-46C1-8088-5AC08CAA3251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0812F49-DA05-43AA-8D99-AA66D994576C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A85B0D62-EDB0-4FD6-8BC7-A6412A18AF70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8B43F59-6E3B-45C8-B0D9-9A41A8BC72C7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63BB6EA-349B-4355-9683-EC3E0EB6BBA6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pic>
        <p:nvPicPr>
          <p:cNvPr id="2" name="GP logo">
            <a:extLst>
              <a:ext uri="{FF2B5EF4-FFF2-40B4-BE49-F238E27FC236}">
                <a16:creationId xmlns:a16="http://schemas.microsoft.com/office/drawing/2014/main" id="{D0EDBFE1-67DF-1959-DF32-DF4168263E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00" b="300"/>
          <a:stretch/>
        </p:blipFill>
        <p:spPr>
          <a:xfrm>
            <a:off x="618947" y="563882"/>
            <a:ext cx="2466863" cy="832415"/>
          </a:xfrm>
          <a:prstGeom prst="rect">
            <a:avLst/>
          </a:prstGeom>
        </p:spPr>
      </p:pic>
      <p:sp>
        <p:nvSpPr>
          <p:cNvPr id="4" name="[H6] Date Placeholder 9" descr="Presentation date&#10;">
            <a:extLst>
              <a:ext uri="{FF2B5EF4-FFF2-40B4-BE49-F238E27FC236}">
                <a16:creationId xmlns:a16="http://schemas.microsoft.com/office/drawing/2014/main" id="{4D7441F2-000A-D3D1-1ECC-067E5AC066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948" y="3460736"/>
            <a:ext cx="5303032" cy="2352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 cap="none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your date here</a:t>
            </a:r>
          </a:p>
        </p:txBody>
      </p:sp>
      <p:sp>
        <p:nvSpPr>
          <p:cNvPr id="5" name="[H1] Title Placeholder 12" descr="Title">
            <a:extLst>
              <a:ext uri="{FF2B5EF4-FFF2-40B4-BE49-F238E27FC236}">
                <a16:creationId xmlns:a16="http://schemas.microsoft.com/office/drawing/2014/main" id="{0E3E0BF7-295F-CB2C-C999-8ACD4600B5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947" y="3805716"/>
            <a:ext cx="5303049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Insert Your Presentation Title</a:t>
            </a:r>
          </a:p>
        </p:txBody>
      </p:sp>
      <p:sp>
        <p:nvSpPr>
          <p:cNvPr id="6" name="[H3] Subhead Placeholder 9" descr="Subtitle">
            <a:extLst>
              <a:ext uri="{FF2B5EF4-FFF2-40B4-BE49-F238E27FC236}">
                <a16:creationId xmlns:a16="http://schemas.microsoft.com/office/drawing/2014/main" id="{EC2FC40B-A01E-6B9C-1844-D8DCE1D22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948" y="5598512"/>
            <a:ext cx="5303048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cap="none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[H6] Insert presentation subtitle here</a:t>
            </a:r>
          </a:p>
        </p:txBody>
      </p:sp>
      <p:pic>
        <p:nvPicPr>
          <p:cNvPr id="7" name="LTG logo" descr="Learning Technologies Group logo">
            <a:extLst>
              <a:ext uri="{FF2B5EF4-FFF2-40B4-BE49-F238E27FC236}">
                <a16:creationId xmlns:a16="http://schemas.microsoft.com/office/drawing/2014/main" id="{90E447E2-EED0-D78C-12D3-55423D62B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947" y="6372687"/>
            <a:ext cx="2065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02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head / Navy /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2D2BD-625D-71DE-48F6-8AB644948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oogle Shape;178;p29">
            <a:extLst>
              <a:ext uri="{FF2B5EF4-FFF2-40B4-BE49-F238E27FC236}">
                <a16:creationId xmlns:a16="http://schemas.microsoft.com/office/drawing/2014/main" id="{10C5446D-883F-A612-0F02-B303320EC2CD}"/>
              </a:ext>
            </a:extLst>
          </p:cNvPr>
          <p:cNvPicPr preferRelativeResize="0"/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516008"/>
            <a:ext cx="10949054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44600"/>
            <a:ext cx="10949949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B3F3E2A3-95D6-E99A-48DE-6969CF042D16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8" name="Google Shape;179;p29">
            <a:extLst>
              <a:ext uri="{FF2B5EF4-FFF2-40B4-BE49-F238E27FC236}">
                <a16:creationId xmlns:a16="http://schemas.microsoft.com/office/drawing/2014/main" id="{572EF2BC-1D24-ABF4-8CAE-413BB841B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941570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head / Charcoal /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F7723E-DF61-E33A-1DDC-F63951BD5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72"/>
            <a:ext cx="12192000" cy="6874272"/>
          </a:xfrm>
          <a:prstGeom prst="rect">
            <a:avLst/>
          </a:prstGeom>
        </p:spPr>
      </p:pic>
      <p:pic>
        <p:nvPicPr>
          <p:cNvPr id="5" name="Google Shape;178;p29">
            <a:extLst>
              <a:ext uri="{FF2B5EF4-FFF2-40B4-BE49-F238E27FC236}">
                <a16:creationId xmlns:a16="http://schemas.microsoft.com/office/drawing/2014/main" id="{10C5446D-883F-A612-0F02-B303320EC2CD}"/>
              </a:ext>
            </a:extLst>
          </p:cNvPr>
          <p:cNvPicPr preferRelativeResize="0"/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516008"/>
            <a:ext cx="10949054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44600"/>
            <a:ext cx="10949949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B3F3E2A3-95D6-E99A-48DE-6969CF042D16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8" name="Google Shape;179;p29">
            <a:extLst>
              <a:ext uri="{FF2B5EF4-FFF2-40B4-BE49-F238E27FC236}">
                <a16:creationId xmlns:a16="http://schemas.microsoft.com/office/drawing/2014/main" id="{572EF2BC-1D24-ABF4-8CAE-413BB841B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57119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Subhead / Charcoal / Phot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aving a conversation&#10;&#10;Description automatically generated with low confidence">
            <a:extLst>
              <a:ext uri="{FF2B5EF4-FFF2-40B4-BE49-F238E27FC236}">
                <a16:creationId xmlns:a16="http://schemas.microsoft.com/office/drawing/2014/main" id="{0EFF38C9-578E-F26A-49F3-72F0CEBCE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Google Shape;178;p29">
            <a:extLst>
              <a:ext uri="{FF2B5EF4-FFF2-40B4-BE49-F238E27FC236}">
                <a16:creationId xmlns:a16="http://schemas.microsoft.com/office/drawing/2014/main" id="{10C5446D-883F-A612-0F02-B303320EC2CD}"/>
              </a:ext>
            </a:extLst>
          </p:cNvPr>
          <p:cNvPicPr preferRelativeResize="0"/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516008"/>
            <a:ext cx="10949054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44600"/>
            <a:ext cx="10949949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B3F3E2A3-95D6-E99A-48DE-6969CF042D16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8" name="Google Shape;179;p29">
            <a:extLst>
              <a:ext uri="{FF2B5EF4-FFF2-40B4-BE49-F238E27FC236}">
                <a16:creationId xmlns:a16="http://schemas.microsoft.com/office/drawing/2014/main" id="{572EF2BC-1D24-ABF4-8CAE-413BB841B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72459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head /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8;p29">
            <a:extLst>
              <a:ext uri="{FF2B5EF4-FFF2-40B4-BE49-F238E27FC236}">
                <a16:creationId xmlns:a16="http://schemas.microsoft.com/office/drawing/2014/main" id="{10C5446D-883F-A612-0F02-B303320EC2CD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516008"/>
            <a:ext cx="10949054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44600"/>
            <a:ext cx="10949949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B3F3E2A3-95D6-E99A-48DE-6969CF042D16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8" name="Google Shape;179;p29">
            <a:extLst>
              <a:ext uri="{FF2B5EF4-FFF2-40B4-BE49-F238E27FC236}">
                <a16:creationId xmlns:a16="http://schemas.microsoft.com/office/drawing/2014/main" id="{572EF2BC-1D24-ABF4-8CAE-413BB841B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D4AB290-9889-4864-37E3-F59669F93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839202" y="579600"/>
            <a:ext cx="3650139" cy="5698800"/>
            <a:chOff x="8746785" y="976926"/>
            <a:chExt cx="3739301" cy="5697123"/>
          </a:xfrm>
          <a:solidFill>
            <a:schemeClr val="bg1">
              <a:alpha val="15000"/>
            </a:schemeClr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F0C218-D7C2-EDC5-63E5-71279B2BB60B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  <a:grpFill/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D6E4AC-0306-80C7-42C0-978F22CC6593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7FBA4D5-250B-1553-5CF5-418967E3D966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082D2CB-9214-0541-2967-DCE70AC40D60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15C41D3-EE56-6655-3C8E-E48C023CD583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grpFill/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92B1EC73-A1F5-6249-4AE0-5A5B3E1D0456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11645AF-7A18-A674-8191-C22E79A5A156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B06DF76C-5FDC-AA80-3846-AE130C14BFA9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924626-0089-9E0E-1896-A5DA8D18F636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620A836-7C63-215D-91B2-01AC55C2E624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0EB2E6F-91A9-2316-6046-8EC4F1222BB7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0ACB6DD2-FFAF-960A-F98B-981BAF7FAC9F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D660A325-BF05-2CBA-1B83-860AFE133E4F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FE13BA59-6F6F-13FD-CF51-A52851D2B893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E555627-2955-344F-BACC-CA8045B27D85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703FEA9C-07B0-5CF0-CFA4-289D18FB2C7D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CDEF111-0D48-73A4-5A47-DE9EB07EF1BB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BE68DD64-7E3B-4A39-E761-43BD1567DCBC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FEA8F5-ABEE-DA9D-7C87-EA9A87406316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BF7B3B3-408E-B311-42A8-AECC975CDA46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AED93809-2E1C-5137-FDA1-EF4A2A1F7D6C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C7A752BC-B394-3058-4F8D-2CCA1DD68F3C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1DFD0A77-9F41-E2F7-E436-0B9756B2732E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787C5B3-1D41-5F05-0D86-626C59482CD5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AB3F59F-FF76-CF5C-77B1-3AC8D12848A0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591BCF5-92ED-6A8A-49A8-6ABFBEAA4F37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BE0CE1EC-B2D8-CF93-2C30-BF8A6B4A9184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44143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/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9" y="516008"/>
            <a:ext cx="10952705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21401"/>
            <a:ext cx="10953601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61" y="2065947"/>
            <a:ext cx="10954800" cy="3930974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pic>
        <p:nvPicPr>
          <p:cNvPr id="2" name="Google Shape;178;p29">
            <a:extLst>
              <a:ext uri="{FF2B5EF4-FFF2-40B4-BE49-F238E27FC236}">
                <a16:creationId xmlns:a16="http://schemas.microsoft.com/office/drawing/2014/main" id="{73085678-2A41-05D8-0782-13F29990A1AD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3BCDA5C7-93FC-8389-E27D-F9780A420367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7" name="Google Shape;179;p29">
            <a:extLst>
              <a:ext uri="{FF2B5EF4-FFF2-40B4-BE49-F238E27FC236}">
                <a16:creationId xmlns:a16="http://schemas.microsoft.com/office/drawing/2014/main" id="{6DA6594C-46AC-8CBF-FA32-76E8017876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46802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/ Aqua /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516008"/>
            <a:ext cx="10953600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30284"/>
            <a:ext cx="10954496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pic>
        <p:nvPicPr>
          <p:cNvPr id="5" name="Google Shape;178;p29">
            <a:extLst>
              <a:ext uri="{FF2B5EF4-FFF2-40B4-BE49-F238E27FC236}">
                <a16:creationId xmlns:a16="http://schemas.microsoft.com/office/drawing/2014/main" id="{062E6DCE-A14C-4A16-AE84-A18092FD6918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95DC9E81-8227-EB3F-9F92-1B2ACA9105C7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20" name="Google Shape;179;p29">
            <a:extLst>
              <a:ext uri="{FF2B5EF4-FFF2-40B4-BE49-F238E27FC236}">
                <a16:creationId xmlns:a16="http://schemas.microsoft.com/office/drawing/2014/main" id="{0321C868-23A1-4BFD-7BE0-DDE99A497642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A671818-061B-7511-E15C-59D8DA5CB122}"/>
              </a:ext>
            </a:extLst>
          </p:cNvPr>
          <p:cNvSpPr/>
          <p:nvPr userDrawn="1"/>
        </p:nvSpPr>
        <p:spPr>
          <a:xfrm>
            <a:off x="4381500" y="2057399"/>
            <a:ext cx="3429000" cy="39395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200DCF-CE17-9840-A527-6CBCBCE4B992}"/>
              </a:ext>
            </a:extLst>
          </p:cNvPr>
          <p:cNvSpPr/>
          <p:nvPr userDrawn="1"/>
        </p:nvSpPr>
        <p:spPr>
          <a:xfrm>
            <a:off x="609600" y="2057399"/>
            <a:ext cx="3429000" cy="39395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940DE3-3E0E-59D1-31D0-CCC6EC3CD172}"/>
              </a:ext>
            </a:extLst>
          </p:cNvPr>
          <p:cNvSpPr/>
          <p:nvPr userDrawn="1"/>
        </p:nvSpPr>
        <p:spPr>
          <a:xfrm>
            <a:off x="8154191" y="2057399"/>
            <a:ext cx="3429000" cy="39395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DA0293-6764-A768-1E65-D3AC017AA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2000" y="2852635"/>
            <a:ext cx="3144838" cy="294187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</a:t>
            </a:r>
            <a:br>
              <a:rPr lang="en-GB"/>
            </a:br>
            <a:r>
              <a:rPr lang="en-GB"/>
              <a:t>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B03643A-B5CE-765F-0678-226BF3CDCE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85954" y="2843752"/>
            <a:ext cx="3130849" cy="294187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</a:t>
            </a:r>
            <a:br>
              <a:rPr lang="en-GB"/>
            </a:br>
            <a:r>
              <a:rPr lang="en-GB"/>
              <a:t>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739EBE2-149D-2137-43C9-1BDA6F4F31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13263" y="2852635"/>
            <a:ext cx="3165476" cy="2941878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</a:t>
            </a:r>
            <a:br>
              <a:rPr lang="en-GB"/>
            </a:br>
            <a:r>
              <a:rPr lang="en-GB"/>
              <a:t>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F5119A-BEEA-92D8-C877-3C2B28156736}"/>
              </a:ext>
            </a:extLst>
          </p:cNvPr>
          <p:cNvSpPr/>
          <p:nvPr userDrawn="1"/>
        </p:nvSpPr>
        <p:spPr>
          <a:xfrm>
            <a:off x="4381500" y="2057400"/>
            <a:ext cx="3429000" cy="5502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B9E2E0-FEFD-1C53-1325-F72B61E95386}"/>
              </a:ext>
            </a:extLst>
          </p:cNvPr>
          <p:cNvSpPr/>
          <p:nvPr userDrawn="1"/>
        </p:nvSpPr>
        <p:spPr>
          <a:xfrm>
            <a:off x="609600" y="2057400"/>
            <a:ext cx="3429000" cy="5502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72948C-6B5C-0D7A-49BE-5FE44D97EABF}"/>
              </a:ext>
            </a:extLst>
          </p:cNvPr>
          <p:cNvSpPr/>
          <p:nvPr userDrawn="1"/>
        </p:nvSpPr>
        <p:spPr>
          <a:xfrm>
            <a:off x="8154191" y="2057400"/>
            <a:ext cx="3429000" cy="5502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06E31F22-8E0E-9C0B-8C78-11D4684A77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1363" y="2151063"/>
            <a:ext cx="3165475" cy="342900"/>
          </a:xfrm>
        </p:spPr>
        <p:txBody>
          <a:bodyPr tIns="9144" bIns="9144" anchor="ctr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33A311E6-17F6-F40D-98AE-45768C44827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13263" y="2151063"/>
            <a:ext cx="3165475" cy="342900"/>
          </a:xfrm>
        </p:spPr>
        <p:txBody>
          <a:bodyPr tIns="9144" bIns="9144" anchor="ctr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403C6049-BCC8-D516-EC10-8439487E237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5954" y="2151063"/>
            <a:ext cx="3165475" cy="342900"/>
          </a:xfrm>
        </p:spPr>
        <p:txBody>
          <a:bodyPr tIns="9144" bIns="9144" anchor="ctr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182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Tall Image Left /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7200" y="2057400"/>
            <a:ext cx="7186800" cy="3939522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7200" y="516008"/>
            <a:ext cx="7185600" cy="9848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87200" y="1223894"/>
            <a:ext cx="7185600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046AFE4D-4573-46DA-CD49-D35A5F52B6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039199" cy="6857999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>
                <a:solidFill>
                  <a:srgbClr val="FF0000"/>
                </a:solidFill>
              </a:rPr>
              <a:t>Image Size: 7.5 x 4.42 inches</a:t>
            </a:r>
            <a:br>
              <a:rPr lang="en-US" sz="2000" b="0" i="0" dirty="0">
                <a:solidFill>
                  <a:srgbClr val="FF0000"/>
                </a:solidFill>
              </a:rPr>
            </a:br>
            <a:r>
              <a:rPr lang="en-US" dirty="0"/>
              <a:t>Click to Insert Your Image Here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9771F8CB-23F4-7EC3-173F-19E2FCC8E629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;p5">
            <a:extLst>
              <a:ext uri="{FF2B5EF4-FFF2-40B4-BE49-F238E27FC236}">
                <a16:creationId xmlns:a16="http://schemas.microsoft.com/office/drawing/2014/main" id="{A13ECCC3-8791-9EA9-285F-5F32C62102D1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7" name="Google Shape;179;p29">
            <a:extLst>
              <a:ext uri="{FF2B5EF4-FFF2-40B4-BE49-F238E27FC236}">
                <a16:creationId xmlns:a16="http://schemas.microsoft.com/office/drawing/2014/main" id="{BC82D4BC-E2F5-30CC-82AB-18B8374E442A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59032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/ 1 Column / Tall Image Right /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046AFE4D-4573-46DA-CD49-D35A5F52B6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52801" y="0"/>
            <a:ext cx="4039199" cy="6857999"/>
          </a:xfrm>
          <a:prstGeom prst="rect">
            <a:avLst/>
          </a:prstGeom>
          <a:solidFill>
            <a:srgbClr val="E6E7E8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0" i="0" dirty="0">
                <a:solidFill>
                  <a:srgbClr val="FF0000"/>
                </a:solidFill>
              </a:rPr>
              <a:t>Image Size: 7.5 x 4.42 inches</a:t>
            </a:r>
            <a:br>
              <a:rPr lang="en-US" sz="2000" b="0" i="0" dirty="0">
                <a:solidFill>
                  <a:srgbClr val="FF0000"/>
                </a:solidFill>
              </a:rPr>
            </a:br>
            <a:r>
              <a:rPr lang="en-US" dirty="0"/>
              <a:t>Click to Insert Your Image Here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339D66-77C1-4460-870A-77627D339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9199" y="2057400"/>
            <a:ext cx="7186800" cy="3939522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8" y="516008"/>
            <a:ext cx="7185599" cy="9848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bg1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19200"/>
            <a:ext cx="7185598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bg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pic>
        <p:nvPicPr>
          <p:cNvPr id="2" name="Google Shape;178;p29">
            <a:extLst>
              <a:ext uri="{FF2B5EF4-FFF2-40B4-BE49-F238E27FC236}">
                <a16:creationId xmlns:a16="http://schemas.microsoft.com/office/drawing/2014/main" id="{44E73227-C42E-14F6-E376-AB38882E14BC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4AA6E733-3BB1-ED29-2195-A74228A5CF1C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7" name="Google Shape;179;p29">
            <a:extLst>
              <a:ext uri="{FF2B5EF4-FFF2-40B4-BE49-F238E27FC236}">
                <a16:creationId xmlns:a16="http://schemas.microsoft.com/office/drawing/2014/main" id="{CCAB9BD0-5080-0CF9-85A4-8BE7D61F9DBF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667717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r / 1 Column / Charcoal Botto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87F8CF-1AFA-5E66-2970-4C3B460AC68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9" y="516008"/>
            <a:ext cx="10952705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14099"/>
            <a:ext cx="10953601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pic>
        <p:nvPicPr>
          <p:cNvPr id="3" name="Google Shape;178;p29">
            <a:extLst>
              <a:ext uri="{FF2B5EF4-FFF2-40B4-BE49-F238E27FC236}">
                <a16:creationId xmlns:a16="http://schemas.microsoft.com/office/drawing/2014/main" id="{622528D1-6844-FEF1-2FF6-703ED5E98BDD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F0E11C56-8686-3F82-E0FC-C250DE098699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8" name="Google Shape;179;p29">
            <a:extLst>
              <a:ext uri="{FF2B5EF4-FFF2-40B4-BE49-F238E27FC236}">
                <a16:creationId xmlns:a16="http://schemas.microsoft.com/office/drawing/2014/main" id="{E6E52145-29BB-6D0B-AD4E-BB952536E9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AFD3A86-4EB0-1EFE-EEBE-F1C953EC97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61" y="3854985"/>
            <a:ext cx="10954800" cy="214193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BCF283-A5BA-C067-D820-FF5058E52B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104" y="1803071"/>
            <a:ext cx="10954800" cy="162592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977742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r / 1 Column / Navy Bott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87F8CF-1AFA-5E66-2970-4C3B460AC68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9" y="516008"/>
            <a:ext cx="10952705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14099"/>
            <a:ext cx="10953601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pic>
        <p:nvPicPr>
          <p:cNvPr id="3" name="Google Shape;178;p29">
            <a:extLst>
              <a:ext uri="{FF2B5EF4-FFF2-40B4-BE49-F238E27FC236}">
                <a16:creationId xmlns:a16="http://schemas.microsoft.com/office/drawing/2014/main" id="{622528D1-6844-FEF1-2FF6-703ED5E98BDD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F0E11C56-8686-3F82-E0FC-C250DE098699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8" name="Google Shape;179;p29">
            <a:extLst>
              <a:ext uri="{FF2B5EF4-FFF2-40B4-BE49-F238E27FC236}">
                <a16:creationId xmlns:a16="http://schemas.microsoft.com/office/drawing/2014/main" id="{E6E52145-29BB-6D0B-AD4E-BB952536E9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AFD3A86-4EB0-1EFE-EEBE-F1C953EC97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61" y="3854985"/>
            <a:ext cx="10954800" cy="214193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B140FDD-9824-A80B-374C-EB419D8F86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104" y="1803071"/>
            <a:ext cx="10954800" cy="162592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184623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/ Co-Brand / Charcoal / Trans 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FA1C0025-537A-4F9F-9246-CE702DD819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999731"/>
          </a:xfrm>
          <a:solidFill>
            <a:srgbClr val="E6E7E8"/>
          </a:solidFill>
        </p:spPr>
        <p:txBody>
          <a:bodyPr anchor="t"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FF0000"/>
                </a:solidFill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Size: 6.56 x 13.33 inches</a:t>
            </a:r>
            <a:br>
              <a:rPr lang="en-US" dirty="0"/>
            </a:br>
            <a:r>
              <a:rPr lang="en-US" dirty="0"/>
              <a:t>Click icon to add photo, then Send to Back</a:t>
            </a:r>
          </a:p>
        </p:txBody>
      </p:sp>
      <p:sp>
        <p:nvSpPr>
          <p:cNvPr id="15" name="White box">
            <a:extLst>
              <a:ext uri="{FF2B5EF4-FFF2-40B4-BE49-F238E27FC236}">
                <a16:creationId xmlns:a16="http://schemas.microsoft.com/office/drawing/2014/main" id="{5BD6333F-F0A5-1C1F-094A-FD204AE89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-2" y="0"/>
            <a:ext cx="5926668" cy="5999731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LTG logo" descr="Learning Technologies Group logo">
            <a:extLst>
              <a:ext uri="{FF2B5EF4-FFF2-40B4-BE49-F238E27FC236}">
                <a16:creationId xmlns:a16="http://schemas.microsoft.com/office/drawing/2014/main" id="{B3C970F6-A074-77A2-26B1-849851558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21252" y="6373747"/>
            <a:ext cx="2057400" cy="268940"/>
          </a:xfrm>
          <a:prstGeom prst="rect">
            <a:avLst/>
          </a:prstGeom>
        </p:spPr>
      </p:pic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24B7A5A0-BADE-5527-2923-D2267E4750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02375" y="712443"/>
            <a:ext cx="1958341" cy="667746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Insert company logo </a:t>
            </a:r>
            <a:endParaRPr lang="en-GB" dirty="0"/>
          </a:p>
        </p:txBody>
      </p:sp>
      <p:pic>
        <p:nvPicPr>
          <p:cNvPr id="10" name="GP logo">
            <a:extLst>
              <a:ext uri="{FF2B5EF4-FFF2-40B4-BE49-F238E27FC236}">
                <a16:creationId xmlns:a16="http://schemas.microsoft.com/office/drawing/2014/main" id="{670CD86D-5474-CD14-EFD6-B9889A9BE1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38" b="338"/>
          <a:stretch/>
        </p:blipFill>
        <p:spPr>
          <a:xfrm>
            <a:off x="624526" y="737528"/>
            <a:ext cx="1875902" cy="63251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10E0DC-A62C-B483-84DD-6798D98734BA}"/>
              </a:ext>
            </a:extLst>
          </p:cNvPr>
          <p:cNvCxnSpPr/>
          <p:nvPr userDrawn="1"/>
        </p:nvCxnSpPr>
        <p:spPr>
          <a:xfrm>
            <a:off x="2747632" y="719861"/>
            <a:ext cx="0" cy="6677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[H1] Title 1">
            <a:extLst>
              <a:ext uri="{FF2B5EF4-FFF2-40B4-BE49-F238E27FC236}">
                <a16:creationId xmlns:a16="http://schemas.microsoft.com/office/drawing/2014/main" id="{1E485251-AC62-05C9-126C-03E03103D8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198" y="1831591"/>
            <a:ext cx="4878489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[H1] Insert title here</a:t>
            </a:r>
          </a:p>
        </p:txBody>
      </p:sp>
      <p:sp>
        <p:nvSpPr>
          <p:cNvPr id="7" name="[H3] Subtitle 2">
            <a:extLst>
              <a:ext uri="{FF2B5EF4-FFF2-40B4-BE49-F238E27FC236}">
                <a16:creationId xmlns:a16="http://schemas.microsoft.com/office/drawing/2014/main" id="{ED387B56-1DE6-CD23-01CC-7AE171CAA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198" y="4371591"/>
            <a:ext cx="4878489" cy="3693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[H6] Insert presentation subtitle here</a:t>
            </a:r>
          </a:p>
        </p:txBody>
      </p:sp>
      <p:sp>
        <p:nvSpPr>
          <p:cNvPr id="8" name="[H6] Date Placeholder 9">
            <a:extLst>
              <a:ext uri="{FF2B5EF4-FFF2-40B4-BE49-F238E27FC236}">
                <a16:creationId xmlns:a16="http://schemas.microsoft.com/office/drawing/2014/main" id="{E32AF9DA-F64D-A0ED-DE49-6C4B38FC9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98" y="5315058"/>
            <a:ext cx="4878489" cy="3006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 cap="none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your date here</a:t>
            </a:r>
          </a:p>
        </p:txBody>
      </p:sp>
    </p:spTree>
    <p:extLst>
      <p:ext uri="{BB962C8B-B14F-4D97-AF65-F5344CB8AC3E}">
        <p14:creationId xmlns:p14="http://schemas.microsoft.com/office/powerpoint/2010/main" val="141692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9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r / 1 Column / Berry Botto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87F8CF-1AFA-5E66-2970-4C3B460AC68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[H2] Title Placeholder 2">
            <a:extLst>
              <a:ext uri="{FF2B5EF4-FFF2-40B4-BE49-F238E27FC236}">
                <a16:creationId xmlns:a16="http://schemas.microsoft.com/office/drawing/2014/main" id="{65D3D1A6-0B13-4C6B-F2A0-FBAFC951D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99" y="516008"/>
            <a:ext cx="10952705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dirty="0">
                <a:solidFill>
                  <a:schemeClr val="tx2"/>
                </a:solidFill>
                <a:latin typeface="+mj-lt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[H4] Click to add headline in sentence case</a:t>
            </a:r>
          </a:p>
        </p:txBody>
      </p:sp>
      <p:sp>
        <p:nvSpPr>
          <p:cNvPr id="28" name="[H3] Subtitle">
            <a:extLst>
              <a:ext uri="{FF2B5EF4-FFF2-40B4-BE49-F238E27FC236}">
                <a16:creationId xmlns:a16="http://schemas.microsoft.com/office/drawing/2014/main" id="{27475A6A-E658-A53D-F363-37E0606FD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9199" y="1214099"/>
            <a:ext cx="10953601" cy="2769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lang="en-GB" sz="1800" b="0" i="0" kern="1200" dirty="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[H6] Click to add headline in sentence case</a:t>
            </a:r>
          </a:p>
        </p:txBody>
      </p:sp>
      <p:pic>
        <p:nvPicPr>
          <p:cNvPr id="3" name="Google Shape;178;p29">
            <a:extLst>
              <a:ext uri="{FF2B5EF4-FFF2-40B4-BE49-F238E27FC236}">
                <a16:creationId xmlns:a16="http://schemas.microsoft.com/office/drawing/2014/main" id="{622528D1-6844-FEF1-2FF6-703ED5E98BDD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F0E11C56-8686-3F82-E0FC-C250DE098699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8" name="Google Shape;179;p29">
            <a:extLst>
              <a:ext uri="{FF2B5EF4-FFF2-40B4-BE49-F238E27FC236}">
                <a16:creationId xmlns:a16="http://schemas.microsoft.com/office/drawing/2014/main" id="{E6E52145-29BB-6D0B-AD4E-BB952536E9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AFD3A86-4EB0-1EFE-EEBE-F1C953EC97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261" y="3854985"/>
            <a:ext cx="10954800" cy="214193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2BC297-FB7C-3A7E-88A5-142C192E61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7104" y="1803071"/>
            <a:ext cx="10954800" cy="162592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000" b="0" i="0">
                <a:solidFill>
                  <a:srgbClr val="B1B1B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Click here to insert your body.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Font is Montserrat Regular 16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Line spacing is single and returns (space after) are 12 pt.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/>
              <a:t>.39 inch between columns.</a:t>
            </a:r>
          </a:p>
        </p:txBody>
      </p:sp>
    </p:spTree>
    <p:extLst>
      <p:ext uri="{BB962C8B-B14F-4D97-AF65-F5344CB8AC3E}">
        <p14:creationId xmlns:p14="http://schemas.microsoft.com/office/powerpoint/2010/main" val="58719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/ Blank /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2853E81B-DDCC-452D-B9F2-72D7C263A254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C37F03D2-11B6-1DD4-2C1C-C95817149AFC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76452A61-A9E9-372A-22B7-87FE6768105C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35674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Quotation Marks" descr="quotation marks">
            <a:extLst>
              <a:ext uri="{FF2B5EF4-FFF2-40B4-BE49-F238E27FC236}">
                <a16:creationId xmlns:a16="http://schemas.microsoft.com/office/drawing/2014/main" id="{7EC97CFE-EAD3-2D9A-27E0-828BCA54CA8C}"/>
              </a:ext>
            </a:extLst>
          </p:cNvPr>
          <p:cNvSpPr/>
          <p:nvPr userDrawn="1"/>
        </p:nvSpPr>
        <p:spPr>
          <a:xfrm>
            <a:off x="5785422" y="1533525"/>
            <a:ext cx="621157" cy="455933"/>
          </a:xfrm>
          <a:custGeom>
            <a:avLst/>
            <a:gdLst/>
            <a:ahLst/>
            <a:cxnLst/>
            <a:rect l="l" t="t" r="r" b="b"/>
            <a:pathLst>
              <a:path w="572134" h="516254">
                <a:moveTo>
                  <a:pt x="510874" y="0"/>
                </a:moveTo>
                <a:lnTo>
                  <a:pt x="462174" y="23678"/>
                </a:lnTo>
                <a:lnTo>
                  <a:pt x="423249" y="54315"/>
                </a:lnTo>
                <a:lnTo>
                  <a:pt x="393086" y="90304"/>
                </a:lnTo>
                <a:lnTo>
                  <a:pt x="370675" y="130040"/>
                </a:lnTo>
                <a:lnTo>
                  <a:pt x="355005" y="171917"/>
                </a:lnTo>
                <a:lnTo>
                  <a:pt x="345064" y="214329"/>
                </a:lnTo>
                <a:lnTo>
                  <a:pt x="339841" y="255671"/>
                </a:lnTo>
                <a:lnTo>
                  <a:pt x="338324" y="294336"/>
                </a:lnTo>
                <a:lnTo>
                  <a:pt x="338324" y="515942"/>
                </a:lnTo>
                <a:lnTo>
                  <a:pt x="544705" y="515942"/>
                </a:lnTo>
                <a:lnTo>
                  <a:pt x="544705" y="302797"/>
                </a:lnTo>
                <a:lnTo>
                  <a:pt x="449965" y="302797"/>
                </a:lnTo>
                <a:lnTo>
                  <a:pt x="449965" y="287572"/>
                </a:lnTo>
                <a:lnTo>
                  <a:pt x="451234" y="247451"/>
                </a:lnTo>
                <a:lnTo>
                  <a:pt x="456733" y="207378"/>
                </a:lnTo>
                <a:lnTo>
                  <a:pt x="469000" y="168526"/>
                </a:lnTo>
                <a:lnTo>
                  <a:pt x="490570" y="132070"/>
                </a:lnTo>
                <a:lnTo>
                  <a:pt x="523982" y="99185"/>
                </a:lnTo>
                <a:lnTo>
                  <a:pt x="571773" y="71044"/>
                </a:lnTo>
                <a:lnTo>
                  <a:pt x="510874" y="0"/>
                </a:lnTo>
                <a:close/>
              </a:path>
              <a:path w="572134" h="516254">
                <a:moveTo>
                  <a:pt x="172539" y="0"/>
                </a:moveTo>
                <a:lnTo>
                  <a:pt x="123846" y="23678"/>
                </a:lnTo>
                <a:lnTo>
                  <a:pt x="84924" y="54315"/>
                </a:lnTo>
                <a:lnTo>
                  <a:pt x="54764" y="90304"/>
                </a:lnTo>
                <a:lnTo>
                  <a:pt x="32353" y="130040"/>
                </a:lnTo>
                <a:lnTo>
                  <a:pt x="16682" y="171917"/>
                </a:lnTo>
                <a:lnTo>
                  <a:pt x="6740" y="214329"/>
                </a:lnTo>
                <a:lnTo>
                  <a:pt x="1516" y="255671"/>
                </a:lnTo>
                <a:lnTo>
                  <a:pt x="0" y="294336"/>
                </a:lnTo>
                <a:lnTo>
                  <a:pt x="0" y="515942"/>
                </a:lnTo>
                <a:lnTo>
                  <a:pt x="206370" y="515942"/>
                </a:lnTo>
                <a:lnTo>
                  <a:pt x="206370" y="302797"/>
                </a:lnTo>
                <a:lnTo>
                  <a:pt x="113336" y="302797"/>
                </a:lnTo>
                <a:lnTo>
                  <a:pt x="113336" y="287572"/>
                </a:lnTo>
                <a:lnTo>
                  <a:pt x="114488" y="247451"/>
                </a:lnTo>
                <a:lnTo>
                  <a:pt x="119727" y="207378"/>
                </a:lnTo>
                <a:lnTo>
                  <a:pt x="131734" y="168526"/>
                </a:lnTo>
                <a:lnTo>
                  <a:pt x="153185" y="132070"/>
                </a:lnTo>
                <a:lnTo>
                  <a:pt x="186759" y="99185"/>
                </a:lnTo>
                <a:lnTo>
                  <a:pt x="235134" y="71044"/>
                </a:lnTo>
                <a:lnTo>
                  <a:pt x="17253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324" dirty="0"/>
          </a:p>
        </p:txBody>
      </p:sp>
      <p:sp>
        <p:nvSpPr>
          <p:cNvPr id="12" name="[H2] Quote">
            <a:extLst>
              <a:ext uri="{FF2B5EF4-FFF2-40B4-BE49-F238E27FC236}">
                <a16:creationId xmlns:a16="http://schemas.microsoft.com/office/drawing/2014/main" id="{207D285A-B261-918C-B697-3EDD263D2B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2691" y="2362200"/>
            <a:ext cx="9066619" cy="2209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FontTx/>
              <a:buNone/>
              <a:defRPr lang="en-GB" sz="2400" b="0" i="0" kern="1200" dirty="0">
                <a:solidFill>
                  <a:schemeClr val="bg1"/>
                </a:solidFill>
                <a:latin typeface="+mj-lt"/>
                <a:ea typeface="Segoe UI Semibold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[H4] Click to insert your quote.</a:t>
            </a:r>
            <a:br>
              <a:rPr lang="en-GB"/>
            </a:br>
            <a:r>
              <a:rPr lang="en-GB"/>
              <a:t>The intention is for you to quote text</a:t>
            </a:r>
            <a:br>
              <a:rPr lang="en-GB"/>
            </a:br>
            <a:r>
              <a:rPr lang="en-GB"/>
              <a:t>that’s already in the document to emphasize content,</a:t>
            </a:r>
            <a:br>
              <a:rPr lang="en-GB"/>
            </a:br>
            <a:r>
              <a:rPr lang="en-GB"/>
              <a:t>but you may use any quote if relevant.</a:t>
            </a:r>
          </a:p>
        </p:txBody>
      </p:sp>
      <p:sp>
        <p:nvSpPr>
          <p:cNvPr id="11" name="[H3] Author">
            <a:extLst>
              <a:ext uri="{FF2B5EF4-FFF2-40B4-BE49-F238E27FC236}">
                <a16:creationId xmlns:a16="http://schemas.microsoft.com/office/drawing/2014/main" id="{4DB22904-F218-29BA-C7CD-A21407E936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691" y="4720390"/>
            <a:ext cx="9066619" cy="68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cap="none" spc="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[H6] Add your source here if relevant </a:t>
            </a:r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1A1F7F8F-E64B-CF09-5EBC-9F7D69970FEF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56BC6DEF-CE85-7602-C1A2-1DFDBA1CF7F9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F7B2CDF6-5503-9BF9-D792-45EC80EA8CE3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26515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otation marks" descr="quotation marks">
            <a:extLst>
              <a:ext uri="{FF2B5EF4-FFF2-40B4-BE49-F238E27FC236}">
                <a16:creationId xmlns:a16="http://schemas.microsoft.com/office/drawing/2014/main" id="{3A23CC48-68BC-0200-3D8B-E8C1DC5F4393}"/>
              </a:ext>
            </a:extLst>
          </p:cNvPr>
          <p:cNvSpPr/>
          <p:nvPr userDrawn="1"/>
        </p:nvSpPr>
        <p:spPr>
          <a:xfrm>
            <a:off x="5785422" y="1533525"/>
            <a:ext cx="621157" cy="455933"/>
          </a:xfrm>
          <a:custGeom>
            <a:avLst/>
            <a:gdLst/>
            <a:ahLst/>
            <a:cxnLst/>
            <a:rect l="l" t="t" r="r" b="b"/>
            <a:pathLst>
              <a:path w="572134" h="516254">
                <a:moveTo>
                  <a:pt x="510874" y="0"/>
                </a:moveTo>
                <a:lnTo>
                  <a:pt x="462174" y="23678"/>
                </a:lnTo>
                <a:lnTo>
                  <a:pt x="423249" y="54315"/>
                </a:lnTo>
                <a:lnTo>
                  <a:pt x="393086" y="90304"/>
                </a:lnTo>
                <a:lnTo>
                  <a:pt x="370675" y="130040"/>
                </a:lnTo>
                <a:lnTo>
                  <a:pt x="355005" y="171917"/>
                </a:lnTo>
                <a:lnTo>
                  <a:pt x="345064" y="214329"/>
                </a:lnTo>
                <a:lnTo>
                  <a:pt x="339841" y="255671"/>
                </a:lnTo>
                <a:lnTo>
                  <a:pt x="338324" y="294336"/>
                </a:lnTo>
                <a:lnTo>
                  <a:pt x="338324" y="515942"/>
                </a:lnTo>
                <a:lnTo>
                  <a:pt x="544705" y="515942"/>
                </a:lnTo>
                <a:lnTo>
                  <a:pt x="544705" y="302797"/>
                </a:lnTo>
                <a:lnTo>
                  <a:pt x="449965" y="302797"/>
                </a:lnTo>
                <a:lnTo>
                  <a:pt x="449965" y="287572"/>
                </a:lnTo>
                <a:lnTo>
                  <a:pt x="451234" y="247451"/>
                </a:lnTo>
                <a:lnTo>
                  <a:pt x="456733" y="207378"/>
                </a:lnTo>
                <a:lnTo>
                  <a:pt x="469000" y="168526"/>
                </a:lnTo>
                <a:lnTo>
                  <a:pt x="490570" y="132070"/>
                </a:lnTo>
                <a:lnTo>
                  <a:pt x="523982" y="99185"/>
                </a:lnTo>
                <a:lnTo>
                  <a:pt x="571773" y="71044"/>
                </a:lnTo>
                <a:lnTo>
                  <a:pt x="510874" y="0"/>
                </a:lnTo>
                <a:close/>
              </a:path>
              <a:path w="572134" h="516254">
                <a:moveTo>
                  <a:pt x="172539" y="0"/>
                </a:moveTo>
                <a:lnTo>
                  <a:pt x="123846" y="23678"/>
                </a:lnTo>
                <a:lnTo>
                  <a:pt x="84924" y="54315"/>
                </a:lnTo>
                <a:lnTo>
                  <a:pt x="54764" y="90304"/>
                </a:lnTo>
                <a:lnTo>
                  <a:pt x="32353" y="130040"/>
                </a:lnTo>
                <a:lnTo>
                  <a:pt x="16682" y="171917"/>
                </a:lnTo>
                <a:lnTo>
                  <a:pt x="6740" y="214329"/>
                </a:lnTo>
                <a:lnTo>
                  <a:pt x="1516" y="255671"/>
                </a:lnTo>
                <a:lnTo>
                  <a:pt x="0" y="294336"/>
                </a:lnTo>
                <a:lnTo>
                  <a:pt x="0" y="515942"/>
                </a:lnTo>
                <a:lnTo>
                  <a:pt x="206370" y="515942"/>
                </a:lnTo>
                <a:lnTo>
                  <a:pt x="206370" y="302797"/>
                </a:lnTo>
                <a:lnTo>
                  <a:pt x="113336" y="302797"/>
                </a:lnTo>
                <a:lnTo>
                  <a:pt x="113336" y="287572"/>
                </a:lnTo>
                <a:lnTo>
                  <a:pt x="114488" y="247451"/>
                </a:lnTo>
                <a:lnTo>
                  <a:pt x="119727" y="207378"/>
                </a:lnTo>
                <a:lnTo>
                  <a:pt x="131734" y="168526"/>
                </a:lnTo>
                <a:lnTo>
                  <a:pt x="153185" y="132070"/>
                </a:lnTo>
                <a:lnTo>
                  <a:pt x="186759" y="99185"/>
                </a:lnTo>
                <a:lnTo>
                  <a:pt x="235134" y="71044"/>
                </a:lnTo>
                <a:lnTo>
                  <a:pt x="17253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324" dirty="0"/>
          </a:p>
        </p:txBody>
      </p:sp>
      <p:sp>
        <p:nvSpPr>
          <p:cNvPr id="11" name="[H2] Quote">
            <a:extLst>
              <a:ext uri="{FF2B5EF4-FFF2-40B4-BE49-F238E27FC236}">
                <a16:creationId xmlns:a16="http://schemas.microsoft.com/office/drawing/2014/main" id="{27990E3D-0232-9343-0475-E069BA59F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2691" y="2362200"/>
            <a:ext cx="9066619" cy="2209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FontTx/>
              <a:buNone/>
              <a:defRPr lang="en-GB" sz="2400" b="0" i="0" kern="1200" dirty="0">
                <a:solidFill>
                  <a:schemeClr val="bg1"/>
                </a:solidFill>
                <a:latin typeface="+mj-lt"/>
                <a:ea typeface="Segoe UI Semibold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[H4] Click to insert your quote.</a:t>
            </a:r>
            <a:br>
              <a:rPr lang="en-GB"/>
            </a:br>
            <a:r>
              <a:rPr lang="en-GB"/>
              <a:t>The intention is for you to quote text</a:t>
            </a:r>
            <a:br>
              <a:rPr lang="en-GB"/>
            </a:br>
            <a:r>
              <a:rPr lang="en-GB"/>
              <a:t>that’s already in the document to emphasize content,</a:t>
            </a:r>
            <a:br>
              <a:rPr lang="en-GB"/>
            </a:br>
            <a:r>
              <a:rPr lang="en-GB"/>
              <a:t>but you may use any quote if relevant.</a:t>
            </a:r>
          </a:p>
        </p:txBody>
      </p:sp>
      <p:sp>
        <p:nvSpPr>
          <p:cNvPr id="8" name="[H3] Author">
            <a:extLst>
              <a:ext uri="{FF2B5EF4-FFF2-40B4-BE49-F238E27FC236}">
                <a16:creationId xmlns:a16="http://schemas.microsoft.com/office/drawing/2014/main" id="{698983C7-02F7-CDED-6FFE-3E7CB9EC95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691" y="4720390"/>
            <a:ext cx="9066619" cy="68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cap="none" spc="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[H6] Add your source here if relevant </a:t>
            </a:r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F41D721D-3679-A76C-69B9-08DF60FB4EDE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F3920C73-6781-3380-8FB9-313DD2C5CC6C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0D5FEFA3-8A50-16BB-49B9-F15F206EF4B3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159826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Berr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[H2] Quote">
            <a:extLst>
              <a:ext uri="{FF2B5EF4-FFF2-40B4-BE49-F238E27FC236}">
                <a16:creationId xmlns:a16="http://schemas.microsoft.com/office/drawing/2014/main" id="{3D0B6828-08F5-4EE1-9690-C41F8340B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2691" y="2362200"/>
            <a:ext cx="9066619" cy="2209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FontTx/>
              <a:buNone/>
              <a:defRPr lang="en-GB" sz="2400" b="0" i="0" kern="1200" dirty="0">
                <a:solidFill>
                  <a:schemeClr val="bg1"/>
                </a:solidFill>
                <a:latin typeface="+mj-lt"/>
                <a:ea typeface="Segoe UI Semibold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[H4] Click to insert your quote.</a:t>
            </a:r>
            <a:br>
              <a:rPr lang="en-GB"/>
            </a:br>
            <a:r>
              <a:rPr lang="en-GB"/>
              <a:t>The intention is for you to quote text</a:t>
            </a:r>
            <a:br>
              <a:rPr lang="en-GB"/>
            </a:br>
            <a:r>
              <a:rPr lang="en-GB"/>
              <a:t>that’s already in the document to emphasize content,</a:t>
            </a:r>
            <a:br>
              <a:rPr lang="en-GB"/>
            </a:br>
            <a:r>
              <a:rPr lang="en-GB"/>
              <a:t>but you may use any quote if relevant.</a:t>
            </a:r>
          </a:p>
        </p:txBody>
      </p:sp>
      <p:sp>
        <p:nvSpPr>
          <p:cNvPr id="5" name="[H3] Author">
            <a:extLst>
              <a:ext uri="{FF2B5EF4-FFF2-40B4-BE49-F238E27FC236}">
                <a16:creationId xmlns:a16="http://schemas.microsoft.com/office/drawing/2014/main" id="{B4C94696-FB28-4280-9E54-6C00ADB198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691" y="4720390"/>
            <a:ext cx="9066619" cy="68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cap="none" spc="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[H6] Add your source here if relevant </a:t>
            </a:r>
          </a:p>
        </p:txBody>
      </p:sp>
      <p:sp>
        <p:nvSpPr>
          <p:cNvPr id="4" name="Quotation Marks" descr="quotation marks">
            <a:extLst>
              <a:ext uri="{FF2B5EF4-FFF2-40B4-BE49-F238E27FC236}">
                <a16:creationId xmlns:a16="http://schemas.microsoft.com/office/drawing/2014/main" id="{86AEBBD3-B3C4-F866-A240-C2CF4DB4B7BB}"/>
              </a:ext>
            </a:extLst>
          </p:cNvPr>
          <p:cNvSpPr/>
          <p:nvPr userDrawn="1"/>
        </p:nvSpPr>
        <p:spPr>
          <a:xfrm>
            <a:off x="5785422" y="1533525"/>
            <a:ext cx="621157" cy="455933"/>
          </a:xfrm>
          <a:custGeom>
            <a:avLst/>
            <a:gdLst/>
            <a:ahLst/>
            <a:cxnLst/>
            <a:rect l="l" t="t" r="r" b="b"/>
            <a:pathLst>
              <a:path w="572134" h="516254">
                <a:moveTo>
                  <a:pt x="510874" y="0"/>
                </a:moveTo>
                <a:lnTo>
                  <a:pt x="462174" y="23678"/>
                </a:lnTo>
                <a:lnTo>
                  <a:pt x="423249" y="54315"/>
                </a:lnTo>
                <a:lnTo>
                  <a:pt x="393086" y="90304"/>
                </a:lnTo>
                <a:lnTo>
                  <a:pt x="370675" y="130040"/>
                </a:lnTo>
                <a:lnTo>
                  <a:pt x="355005" y="171917"/>
                </a:lnTo>
                <a:lnTo>
                  <a:pt x="345064" y="214329"/>
                </a:lnTo>
                <a:lnTo>
                  <a:pt x="339841" y="255671"/>
                </a:lnTo>
                <a:lnTo>
                  <a:pt x="338324" y="294336"/>
                </a:lnTo>
                <a:lnTo>
                  <a:pt x="338324" y="515942"/>
                </a:lnTo>
                <a:lnTo>
                  <a:pt x="544705" y="515942"/>
                </a:lnTo>
                <a:lnTo>
                  <a:pt x="544705" y="302797"/>
                </a:lnTo>
                <a:lnTo>
                  <a:pt x="449965" y="302797"/>
                </a:lnTo>
                <a:lnTo>
                  <a:pt x="449965" y="287572"/>
                </a:lnTo>
                <a:lnTo>
                  <a:pt x="451234" y="247451"/>
                </a:lnTo>
                <a:lnTo>
                  <a:pt x="456733" y="207378"/>
                </a:lnTo>
                <a:lnTo>
                  <a:pt x="469000" y="168526"/>
                </a:lnTo>
                <a:lnTo>
                  <a:pt x="490570" y="132070"/>
                </a:lnTo>
                <a:lnTo>
                  <a:pt x="523982" y="99185"/>
                </a:lnTo>
                <a:lnTo>
                  <a:pt x="571773" y="71044"/>
                </a:lnTo>
                <a:lnTo>
                  <a:pt x="510874" y="0"/>
                </a:lnTo>
                <a:close/>
              </a:path>
              <a:path w="572134" h="516254">
                <a:moveTo>
                  <a:pt x="172539" y="0"/>
                </a:moveTo>
                <a:lnTo>
                  <a:pt x="123846" y="23678"/>
                </a:lnTo>
                <a:lnTo>
                  <a:pt x="84924" y="54315"/>
                </a:lnTo>
                <a:lnTo>
                  <a:pt x="54764" y="90304"/>
                </a:lnTo>
                <a:lnTo>
                  <a:pt x="32353" y="130040"/>
                </a:lnTo>
                <a:lnTo>
                  <a:pt x="16682" y="171917"/>
                </a:lnTo>
                <a:lnTo>
                  <a:pt x="6740" y="214329"/>
                </a:lnTo>
                <a:lnTo>
                  <a:pt x="1516" y="255671"/>
                </a:lnTo>
                <a:lnTo>
                  <a:pt x="0" y="294336"/>
                </a:lnTo>
                <a:lnTo>
                  <a:pt x="0" y="515942"/>
                </a:lnTo>
                <a:lnTo>
                  <a:pt x="206370" y="515942"/>
                </a:lnTo>
                <a:lnTo>
                  <a:pt x="206370" y="302797"/>
                </a:lnTo>
                <a:lnTo>
                  <a:pt x="113336" y="302797"/>
                </a:lnTo>
                <a:lnTo>
                  <a:pt x="113336" y="287572"/>
                </a:lnTo>
                <a:lnTo>
                  <a:pt x="114488" y="247451"/>
                </a:lnTo>
                <a:lnTo>
                  <a:pt x="119727" y="207378"/>
                </a:lnTo>
                <a:lnTo>
                  <a:pt x="131734" y="168526"/>
                </a:lnTo>
                <a:lnTo>
                  <a:pt x="153185" y="132070"/>
                </a:lnTo>
                <a:lnTo>
                  <a:pt x="186759" y="99185"/>
                </a:lnTo>
                <a:lnTo>
                  <a:pt x="235134" y="71044"/>
                </a:lnTo>
                <a:lnTo>
                  <a:pt x="17253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324" dirty="0"/>
          </a:p>
        </p:txBody>
      </p:sp>
      <p:pic>
        <p:nvPicPr>
          <p:cNvPr id="8" name="Google Shape;178;p29">
            <a:extLst>
              <a:ext uri="{FF2B5EF4-FFF2-40B4-BE49-F238E27FC236}">
                <a16:creationId xmlns:a16="http://schemas.microsoft.com/office/drawing/2014/main" id="{5759F0DC-1B2F-8C97-BBD9-6C60EFF7EAF1}"/>
              </a:ext>
            </a:extLst>
          </p:cNvPr>
          <p:cNvPicPr preferRelativeResize="0"/>
          <p:nvPr userDrawn="1"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;p5">
            <a:extLst>
              <a:ext uri="{FF2B5EF4-FFF2-40B4-BE49-F238E27FC236}">
                <a16:creationId xmlns:a16="http://schemas.microsoft.com/office/drawing/2014/main" id="{BC2056FD-7C27-C937-89D0-937E1C8A9822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10" name="Google Shape;179;p29">
            <a:extLst>
              <a:ext uri="{FF2B5EF4-FFF2-40B4-BE49-F238E27FC236}">
                <a16:creationId xmlns:a16="http://schemas.microsoft.com/office/drawing/2014/main" id="{F0786D3C-781A-764C-CEB2-B2CBD6397A32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74917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Charcoal / Photo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ople standing having conversations">
            <a:extLst>
              <a:ext uri="{FF2B5EF4-FFF2-40B4-BE49-F238E27FC236}">
                <a16:creationId xmlns:a16="http://schemas.microsoft.com/office/drawing/2014/main" id="{EAB18425-709E-94B3-0AF4-7BE111EB10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12913F-6BC2-49F8-B35A-45BDBC053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quotation marks" descr="quotation marks">
            <a:extLst>
              <a:ext uri="{FF2B5EF4-FFF2-40B4-BE49-F238E27FC236}">
                <a16:creationId xmlns:a16="http://schemas.microsoft.com/office/drawing/2014/main" id="{7EC97CFE-EAD3-2D9A-27E0-828BCA54CA8C}"/>
              </a:ext>
            </a:extLst>
          </p:cNvPr>
          <p:cNvSpPr/>
          <p:nvPr userDrawn="1"/>
        </p:nvSpPr>
        <p:spPr>
          <a:xfrm>
            <a:off x="5785422" y="1533525"/>
            <a:ext cx="621157" cy="455933"/>
          </a:xfrm>
          <a:custGeom>
            <a:avLst/>
            <a:gdLst/>
            <a:ahLst/>
            <a:cxnLst/>
            <a:rect l="l" t="t" r="r" b="b"/>
            <a:pathLst>
              <a:path w="572134" h="516254">
                <a:moveTo>
                  <a:pt x="510874" y="0"/>
                </a:moveTo>
                <a:lnTo>
                  <a:pt x="462174" y="23678"/>
                </a:lnTo>
                <a:lnTo>
                  <a:pt x="423249" y="54315"/>
                </a:lnTo>
                <a:lnTo>
                  <a:pt x="393086" y="90304"/>
                </a:lnTo>
                <a:lnTo>
                  <a:pt x="370675" y="130040"/>
                </a:lnTo>
                <a:lnTo>
                  <a:pt x="355005" y="171917"/>
                </a:lnTo>
                <a:lnTo>
                  <a:pt x="345064" y="214329"/>
                </a:lnTo>
                <a:lnTo>
                  <a:pt x="339841" y="255671"/>
                </a:lnTo>
                <a:lnTo>
                  <a:pt x="338324" y="294336"/>
                </a:lnTo>
                <a:lnTo>
                  <a:pt x="338324" y="515942"/>
                </a:lnTo>
                <a:lnTo>
                  <a:pt x="544705" y="515942"/>
                </a:lnTo>
                <a:lnTo>
                  <a:pt x="544705" y="302797"/>
                </a:lnTo>
                <a:lnTo>
                  <a:pt x="449965" y="302797"/>
                </a:lnTo>
                <a:lnTo>
                  <a:pt x="449965" y="287572"/>
                </a:lnTo>
                <a:lnTo>
                  <a:pt x="451234" y="247451"/>
                </a:lnTo>
                <a:lnTo>
                  <a:pt x="456733" y="207378"/>
                </a:lnTo>
                <a:lnTo>
                  <a:pt x="469000" y="168526"/>
                </a:lnTo>
                <a:lnTo>
                  <a:pt x="490570" y="132070"/>
                </a:lnTo>
                <a:lnTo>
                  <a:pt x="523982" y="99185"/>
                </a:lnTo>
                <a:lnTo>
                  <a:pt x="571773" y="71044"/>
                </a:lnTo>
                <a:lnTo>
                  <a:pt x="510874" y="0"/>
                </a:lnTo>
                <a:close/>
              </a:path>
              <a:path w="572134" h="516254">
                <a:moveTo>
                  <a:pt x="172539" y="0"/>
                </a:moveTo>
                <a:lnTo>
                  <a:pt x="123846" y="23678"/>
                </a:lnTo>
                <a:lnTo>
                  <a:pt x="84924" y="54315"/>
                </a:lnTo>
                <a:lnTo>
                  <a:pt x="54764" y="90304"/>
                </a:lnTo>
                <a:lnTo>
                  <a:pt x="32353" y="130040"/>
                </a:lnTo>
                <a:lnTo>
                  <a:pt x="16682" y="171917"/>
                </a:lnTo>
                <a:lnTo>
                  <a:pt x="6740" y="214329"/>
                </a:lnTo>
                <a:lnTo>
                  <a:pt x="1516" y="255671"/>
                </a:lnTo>
                <a:lnTo>
                  <a:pt x="0" y="294336"/>
                </a:lnTo>
                <a:lnTo>
                  <a:pt x="0" y="515942"/>
                </a:lnTo>
                <a:lnTo>
                  <a:pt x="206370" y="515942"/>
                </a:lnTo>
                <a:lnTo>
                  <a:pt x="206370" y="302797"/>
                </a:lnTo>
                <a:lnTo>
                  <a:pt x="113336" y="302797"/>
                </a:lnTo>
                <a:lnTo>
                  <a:pt x="113336" y="287572"/>
                </a:lnTo>
                <a:lnTo>
                  <a:pt x="114488" y="247451"/>
                </a:lnTo>
                <a:lnTo>
                  <a:pt x="119727" y="207378"/>
                </a:lnTo>
                <a:lnTo>
                  <a:pt x="131734" y="168526"/>
                </a:lnTo>
                <a:lnTo>
                  <a:pt x="153185" y="132070"/>
                </a:lnTo>
                <a:lnTo>
                  <a:pt x="186759" y="99185"/>
                </a:lnTo>
                <a:lnTo>
                  <a:pt x="235134" y="71044"/>
                </a:lnTo>
                <a:lnTo>
                  <a:pt x="17253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324" dirty="0"/>
          </a:p>
        </p:txBody>
      </p:sp>
      <p:sp>
        <p:nvSpPr>
          <p:cNvPr id="12" name="[H2] Quote">
            <a:extLst>
              <a:ext uri="{FF2B5EF4-FFF2-40B4-BE49-F238E27FC236}">
                <a16:creationId xmlns:a16="http://schemas.microsoft.com/office/drawing/2014/main" id="{207D285A-B261-918C-B697-3EDD263D2B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2691" y="2362200"/>
            <a:ext cx="9066619" cy="2209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FontTx/>
              <a:buNone/>
              <a:defRPr lang="en-GB" sz="2400" b="0" i="0" kern="1200" dirty="0">
                <a:solidFill>
                  <a:schemeClr val="bg1"/>
                </a:solidFill>
                <a:latin typeface="+mj-lt"/>
                <a:ea typeface="Segoe UI Semibold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[H4] Click to insert your quote.</a:t>
            </a:r>
            <a:br>
              <a:rPr lang="en-GB"/>
            </a:br>
            <a:r>
              <a:rPr lang="en-GB"/>
              <a:t>The intention is for you to quote text</a:t>
            </a:r>
            <a:br>
              <a:rPr lang="en-GB"/>
            </a:br>
            <a:r>
              <a:rPr lang="en-GB"/>
              <a:t>that’s already in the document to emphasize content,</a:t>
            </a:r>
            <a:br>
              <a:rPr lang="en-GB"/>
            </a:br>
            <a:r>
              <a:rPr lang="en-GB"/>
              <a:t>but you may use any quote if relevant.</a:t>
            </a:r>
          </a:p>
        </p:txBody>
      </p:sp>
      <p:sp>
        <p:nvSpPr>
          <p:cNvPr id="11" name="[H3] Author">
            <a:extLst>
              <a:ext uri="{FF2B5EF4-FFF2-40B4-BE49-F238E27FC236}">
                <a16:creationId xmlns:a16="http://schemas.microsoft.com/office/drawing/2014/main" id="{4DB22904-F218-29BA-C7CD-A21407E936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691" y="4720390"/>
            <a:ext cx="9066619" cy="68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cap="none" spc="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[H6] Add your source here if relevant </a:t>
            </a:r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26623CB0-69F9-33A2-CA54-BCDAA61197B5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311E86CE-5ED8-1ADF-971F-875EF16A45F1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72F4BE97-3E23-D30D-09AC-222AB9B08CD1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3351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Navy /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hoto of people siting around a table having a meeting&#10;">
            <a:extLst>
              <a:ext uri="{FF2B5EF4-FFF2-40B4-BE49-F238E27FC236}">
                <a16:creationId xmlns:a16="http://schemas.microsoft.com/office/drawing/2014/main" id="{83F03FA5-016A-695A-35AE-5199BE6D09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FC9CFE-EBE2-40EC-A16F-DB7231695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quottation marks" descr="quotation marks">
            <a:extLst>
              <a:ext uri="{FF2B5EF4-FFF2-40B4-BE49-F238E27FC236}">
                <a16:creationId xmlns:a16="http://schemas.microsoft.com/office/drawing/2014/main" id="{7EC97CFE-EAD3-2D9A-27E0-828BCA54CA8C}"/>
              </a:ext>
            </a:extLst>
          </p:cNvPr>
          <p:cNvSpPr/>
          <p:nvPr userDrawn="1"/>
        </p:nvSpPr>
        <p:spPr>
          <a:xfrm>
            <a:off x="5785422" y="1533525"/>
            <a:ext cx="621157" cy="455933"/>
          </a:xfrm>
          <a:custGeom>
            <a:avLst/>
            <a:gdLst/>
            <a:ahLst/>
            <a:cxnLst/>
            <a:rect l="l" t="t" r="r" b="b"/>
            <a:pathLst>
              <a:path w="572134" h="516254">
                <a:moveTo>
                  <a:pt x="510874" y="0"/>
                </a:moveTo>
                <a:lnTo>
                  <a:pt x="462174" y="23678"/>
                </a:lnTo>
                <a:lnTo>
                  <a:pt x="423249" y="54315"/>
                </a:lnTo>
                <a:lnTo>
                  <a:pt x="393086" y="90304"/>
                </a:lnTo>
                <a:lnTo>
                  <a:pt x="370675" y="130040"/>
                </a:lnTo>
                <a:lnTo>
                  <a:pt x="355005" y="171917"/>
                </a:lnTo>
                <a:lnTo>
                  <a:pt x="345064" y="214329"/>
                </a:lnTo>
                <a:lnTo>
                  <a:pt x="339841" y="255671"/>
                </a:lnTo>
                <a:lnTo>
                  <a:pt x="338324" y="294336"/>
                </a:lnTo>
                <a:lnTo>
                  <a:pt x="338324" y="515942"/>
                </a:lnTo>
                <a:lnTo>
                  <a:pt x="544705" y="515942"/>
                </a:lnTo>
                <a:lnTo>
                  <a:pt x="544705" y="302797"/>
                </a:lnTo>
                <a:lnTo>
                  <a:pt x="449965" y="302797"/>
                </a:lnTo>
                <a:lnTo>
                  <a:pt x="449965" y="287572"/>
                </a:lnTo>
                <a:lnTo>
                  <a:pt x="451234" y="247451"/>
                </a:lnTo>
                <a:lnTo>
                  <a:pt x="456733" y="207378"/>
                </a:lnTo>
                <a:lnTo>
                  <a:pt x="469000" y="168526"/>
                </a:lnTo>
                <a:lnTo>
                  <a:pt x="490570" y="132070"/>
                </a:lnTo>
                <a:lnTo>
                  <a:pt x="523982" y="99185"/>
                </a:lnTo>
                <a:lnTo>
                  <a:pt x="571773" y="71044"/>
                </a:lnTo>
                <a:lnTo>
                  <a:pt x="510874" y="0"/>
                </a:lnTo>
                <a:close/>
              </a:path>
              <a:path w="572134" h="516254">
                <a:moveTo>
                  <a:pt x="172539" y="0"/>
                </a:moveTo>
                <a:lnTo>
                  <a:pt x="123846" y="23678"/>
                </a:lnTo>
                <a:lnTo>
                  <a:pt x="84924" y="54315"/>
                </a:lnTo>
                <a:lnTo>
                  <a:pt x="54764" y="90304"/>
                </a:lnTo>
                <a:lnTo>
                  <a:pt x="32353" y="130040"/>
                </a:lnTo>
                <a:lnTo>
                  <a:pt x="16682" y="171917"/>
                </a:lnTo>
                <a:lnTo>
                  <a:pt x="6740" y="214329"/>
                </a:lnTo>
                <a:lnTo>
                  <a:pt x="1516" y="255671"/>
                </a:lnTo>
                <a:lnTo>
                  <a:pt x="0" y="294336"/>
                </a:lnTo>
                <a:lnTo>
                  <a:pt x="0" y="515942"/>
                </a:lnTo>
                <a:lnTo>
                  <a:pt x="206370" y="515942"/>
                </a:lnTo>
                <a:lnTo>
                  <a:pt x="206370" y="302797"/>
                </a:lnTo>
                <a:lnTo>
                  <a:pt x="113336" y="302797"/>
                </a:lnTo>
                <a:lnTo>
                  <a:pt x="113336" y="287572"/>
                </a:lnTo>
                <a:lnTo>
                  <a:pt x="114488" y="247451"/>
                </a:lnTo>
                <a:lnTo>
                  <a:pt x="119727" y="207378"/>
                </a:lnTo>
                <a:lnTo>
                  <a:pt x="131734" y="168526"/>
                </a:lnTo>
                <a:lnTo>
                  <a:pt x="153185" y="132070"/>
                </a:lnTo>
                <a:lnTo>
                  <a:pt x="186759" y="99185"/>
                </a:lnTo>
                <a:lnTo>
                  <a:pt x="235134" y="71044"/>
                </a:lnTo>
                <a:lnTo>
                  <a:pt x="17253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324" dirty="0"/>
          </a:p>
        </p:txBody>
      </p:sp>
      <p:sp>
        <p:nvSpPr>
          <p:cNvPr id="12" name="[H2] Quote">
            <a:extLst>
              <a:ext uri="{FF2B5EF4-FFF2-40B4-BE49-F238E27FC236}">
                <a16:creationId xmlns:a16="http://schemas.microsoft.com/office/drawing/2014/main" id="{207D285A-B261-918C-B697-3EDD263D2B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2691" y="2362200"/>
            <a:ext cx="9066619" cy="2209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FontTx/>
              <a:buNone/>
              <a:defRPr lang="en-GB" sz="2400" b="0" i="0" kern="1200" dirty="0">
                <a:solidFill>
                  <a:schemeClr val="bg1"/>
                </a:solidFill>
                <a:latin typeface="+mj-lt"/>
                <a:ea typeface="Segoe UI Semibold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[H4] Click to insert your quote.</a:t>
            </a:r>
            <a:br>
              <a:rPr lang="en-GB"/>
            </a:br>
            <a:r>
              <a:rPr lang="en-GB"/>
              <a:t>The intention is for you to quote text</a:t>
            </a:r>
            <a:br>
              <a:rPr lang="en-GB"/>
            </a:br>
            <a:r>
              <a:rPr lang="en-GB"/>
              <a:t>that’s already in the document to emphasize content,</a:t>
            </a:r>
            <a:br>
              <a:rPr lang="en-GB"/>
            </a:br>
            <a:r>
              <a:rPr lang="en-GB"/>
              <a:t>but you may use any quote if relevant.</a:t>
            </a:r>
          </a:p>
        </p:txBody>
      </p:sp>
      <p:sp>
        <p:nvSpPr>
          <p:cNvPr id="11" name="[H3] Author">
            <a:extLst>
              <a:ext uri="{FF2B5EF4-FFF2-40B4-BE49-F238E27FC236}">
                <a16:creationId xmlns:a16="http://schemas.microsoft.com/office/drawing/2014/main" id="{4DB22904-F218-29BA-C7CD-A21407E936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691" y="4720390"/>
            <a:ext cx="9066619" cy="68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cap="none" spc="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[H6] Add your source here if relevant </a:t>
            </a:r>
          </a:p>
        </p:txBody>
      </p:sp>
      <p:pic>
        <p:nvPicPr>
          <p:cNvPr id="4" name="Google Shape;178;p29">
            <a:extLst>
              <a:ext uri="{FF2B5EF4-FFF2-40B4-BE49-F238E27FC236}">
                <a16:creationId xmlns:a16="http://schemas.microsoft.com/office/drawing/2014/main" id="{75BF1C16-F84C-8264-57E8-0B4C9DACE133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218C1DD6-42A7-6490-C6F8-929A104D980C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6" name="Google Shape;179;p29">
            <a:extLst>
              <a:ext uri="{FF2B5EF4-FFF2-40B4-BE49-F238E27FC236}">
                <a16:creationId xmlns:a16="http://schemas.microsoft.com/office/drawing/2014/main" id="{5B646553-388A-D063-6883-BF3451B18C2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254585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/ Quote / Photo Gro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C2587D-1FC9-3AD1-CE8E-55AA80644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681;p49">
            <a:extLst>
              <a:ext uri="{FF2B5EF4-FFF2-40B4-BE49-F238E27FC236}">
                <a16:creationId xmlns:a16="http://schemas.microsoft.com/office/drawing/2014/main" id="{65332FA1-7887-1179-6918-7E1DF7404FE0}"/>
              </a:ext>
            </a:extLst>
          </p:cNvPr>
          <p:cNvSpPr/>
          <p:nvPr userDrawn="1"/>
        </p:nvSpPr>
        <p:spPr>
          <a:xfrm rot="10800000" flipH="1">
            <a:off x="5793652" y="1100235"/>
            <a:ext cx="604696" cy="531195"/>
          </a:xfrm>
          <a:custGeom>
            <a:avLst/>
            <a:gdLst/>
            <a:ahLst/>
            <a:cxnLst/>
            <a:rect l="l" t="t" r="r" b="b"/>
            <a:pathLst>
              <a:path w="506729" h="445135" extrusionOk="0">
                <a:moveTo>
                  <a:pt x="244182" y="0"/>
                </a:moveTo>
                <a:lnTo>
                  <a:pt x="558" y="0"/>
                </a:lnTo>
                <a:lnTo>
                  <a:pt x="558" y="256006"/>
                </a:lnTo>
                <a:lnTo>
                  <a:pt x="0" y="256857"/>
                </a:lnTo>
                <a:lnTo>
                  <a:pt x="205955" y="444601"/>
                </a:lnTo>
                <a:lnTo>
                  <a:pt x="116179" y="254596"/>
                </a:lnTo>
                <a:lnTo>
                  <a:pt x="244182" y="254596"/>
                </a:lnTo>
                <a:lnTo>
                  <a:pt x="244182" y="0"/>
                </a:lnTo>
                <a:close/>
              </a:path>
              <a:path w="506729" h="445135" extrusionOk="0">
                <a:moveTo>
                  <a:pt x="506539" y="0"/>
                </a:moveTo>
                <a:lnTo>
                  <a:pt x="262915" y="0"/>
                </a:lnTo>
                <a:lnTo>
                  <a:pt x="262915" y="256006"/>
                </a:lnTo>
                <a:lnTo>
                  <a:pt x="262369" y="256857"/>
                </a:lnTo>
                <a:lnTo>
                  <a:pt x="468414" y="444601"/>
                </a:lnTo>
                <a:lnTo>
                  <a:pt x="378637" y="254596"/>
                </a:lnTo>
                <a:lnTo>
                  <a:pt x="506539" y="254596"/>
                </a:lnTo>
                <a:lnTo>
                  <a:pt x="50653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[H2] Quote">
            <a:extLst>
              <a:ext uri="{FF2B5EF4-FFF2-40B4-BE49-F238E27FC236}">
                <a16:creationId xmlns:a16="http://schemas.microsoft.com/office/drawing/2014/main" id="{9AAF800E-660C-533A-39F5-AB14F3478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2691" y="2362200"/>
            <a:ext cx="9066619" cy="2209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FontTx/>
              <a:buNone/>
              <a:defRPr lang="en-GB" sz="2400" b="0" i="0" kern="1200" dirty="0">
                <a:solidFill>
                  <a:schemeClr val="bg1"/>
                </a:solidFill>
                <a:latin typeface="+mj-lt"/>
                <a:ea typeface="Segoe UI Semibold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[H4] Click to insert your quote.</a:t>
            </a:r>
            <a:br>
              <a:rPr lang="en-GB"/>
            </a:br>
            <a:r>
              <a:rPr lang="en-GB"/>
              <a:t>The intention is for you to quote text</a:t>
            </a:r>
            <a:br>
              <a:rPr lang="en-GB"/>
            </a:br>
            <a:r>
              <a:rPr lang="en-GB"/>
              <a:t>that’s already in the document to emphasize content,</a:t>
            </a:r>
            <a:br>
              <a:rPr lang="en-GB"/>
            </a:br>
            <a:r>
              <a:rPr lang="en-GB"/>
              <a:t>but you may use any quote if relevant.</a:t>
            </a:r>
          </a:p>
        </p:txBody>
      </p:sp>
      <p:sp>
        <p:nvSpPr>
          <p:cNvPr id="12" name="[H3] Author">
            <a:extLst>
              <a:ext uri="{FF2B5EF4-FFF2-40B4-BE49-F238E27FC236}">
                <a16:creationId xmlns:a16="http://schemas.microsoft.com/office/drawing/2014/main" id="{1AB4A480-68E2-1DEB-A2BA-2541F1384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691" y="4720390"/>
            <a:ext cx="9066619" cy="68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cap="none" spc="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[H6] Add your source here if relevant </a:t>
            </a:r>
          </a:p>
        </p:txBody>
      </p:sp>
      <p:pic>
        <p:nvPicPr>
          <p:cNvPr id="3" name="Google Shape;178;p29">
            <a:extLst>
              <a:ext uri="{FF2B5EF4-FFF2-40B4-BE49-F238E27FC236}">
                <a16:creationId xmlns:a16="http://schemas.microsoft.com/office/drawing/2014/main" id="{21C19033-5447-B119-699A-03FAFA1E4988}"/>
              </a:ext>
            </a:extLst>
          </p:cNvPr>
          <p:cNvPicPr preferRelativeResize="0"/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2;p5">
            <a:extLst>
              <a:ext uri="{FF2B5EF4-FFF2-40B4-BE49-F238E27FC236}">
                <a16:creationId xmlns:a16="http://schemas.microsoft.com/office/drawing/2014/main" id="{AB637FF5-EE74-64C0-B6AD-4401ABFB21AE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9" name="Google Shape;179;p29">
            <a:extLst>
              <a:ext uri="{FF2B5EF4-FFF2-40B4-BE49-F238E27FC236}">
                <a16:creationId xmlns:a16="http://schemas.microsoft.com/office/drawing/2014/main" id="{BE75C1B5-74A4-A5F6-25C0-D7459E2DCF5D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620652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y / Quote / Photo Group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7EC1E-D36E-C69F-C25E-9820AF175B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681;p49">
            <a:extLst>
              <a:ext uri="{FF2B5EF4-FFF2-40B4-BE49-F238E27FC236}">
                <a16:creationId xmlns:a16="http://schemas.microsoft.com/office/drawing/2014/main" id="{6CDD4D5A-AB03-9363-77D3-FC0B23302A84}"/>
              </a:ext>
            </a:extLst>
          </p:cNvPr>
          <p:cNvSpPr/>
          <p:nvPr userDrawn="1"/>
        </p:nvSpPr>
        <p:spPr>
          <a:xfrm rot="10800000" flipH="1">
            <a:off x="5793652" y="1100235"/>
            <a:ext cx="604696" cy="531195"/>
          </a:xfrm>
          <a:custGeom>
            <a:avLst/>
            <a:gdLst/>
            <a:ahLst/>
            <a:cxnLst/>
            <a:rect l="l" t="t" r="r" b="b"/>
            <a:pathLst>
              <a:path w="506729" h="445135" extrusionOk="0">
                <a:moveTo>
                  <a:pt x="244182" y="0"/>
                </a:moveTo>
                <a:lnTo>
                  <a:pt x="558" y="0"/>
                </a:lnTo>
                <a:lnTo>
                  <a:pt x="558" y="256006"/>
                </a:lnTo>
                <a:lnTo>
                  <a:pt x="0" y="256857"/>
                </a:lnTo>
                <a:lnTo>
                  <a:pt x="205955" y="444601"/>
                </a:lnTo>
                <a:lnTo>
                  <a:pt x="116179" y="254596"/>
                </a:lnTo>
                <a:lnTo>
                  <a:pt x="244182" y="254596"/>
                </a:lnTo>
                <a:lnTo>
                  <a:pt x="244182" y="0"/>
                </a:lnTo>
                <a:close/>
              </a:path>
              <a:path w="506729" h="445135" extrusionOk="0">
                <a:moveTo>
                  <a:pt x="506539" y="0"/>
                </a:moveTo>
                <a:lnTo>
                  <a:pt x="262915" y="0"/>
                </a:lnTo>
                <a:lnTo>
                  <a:pt x="262915" y="256006"/>
                </a:lnTo>
                <a:lnTo>
                  <a:pt x="262369" y="256857"/>
                </a:lnTo>
                <a:lnTo>
                  <a:pt x="468414" y="444601"/>
                </a:lnTo>
                <a:lnTo>
                  <a:pt x="378637" y="254596"/>
                </a:lnTo>
                <a:lnTo>
                  <a:pt x="506539" y="254596"/>
                </a:lnTo>
                <a:lnTo>
                  <a:pt x="50653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[H2] Quote">
            <a:extLst>
              <a:ext uri="{FF2B5EF4-FFF2-40B4-BE49-F238E27FC236}">
                <a16:creationId xmlns:a16="http://schemas.microsoft.com/office/drawing/2014/main" id="{E0869E64-89A5-707B-6FA5-32CED454B3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2691" y="2362200"/>
            <a:ext cx="9066619" cy="2209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spcBef>
                <a:spcPts val="0"/>
              </a:spcBef>
              <a:buFontTx/>
              <a:buNone/>
              <a:defRPr lang="en-GB" sz="2400" b="0" i="0" kern="1200" dirty="0">
                <a:solidFill>
                  <a:schemeClr val="bg1"/>
                </a:solidFill>
                <a:latin typeface="+mj-lt"/>
                <a:ea typeface="Segoe UI Semibold" panose="020B05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[H4] Click to insert your quote.</a:t>
            </a:r>
            <a:br>
              <a:rPr lang="en-GB"/>
            </a:br>
            <a:r>
              <a:rPr lang="en-GB"/>
              <a:t>The intention is for you to quote text</a:t>
            </a:r>
            <a:br>
              <a:rPr lang="en-GB"/>
            </a:br>
            <a:r>
              <a:rPr lang="en-GB"/>
              <a:t>that’s already in the document to emphasize content,</a:t>
            </a:r>
            <a:br>
              <a:rPr lang="en-GB"/>
            </a:br>
            <a:r>
              <a:rPr lang="en-GB"/>
              <a:t>but you may use any quote if relevant.</a:t>
            </a:r>
          </a:p>
        </p:txBody>
      </p:sp>
      <p:sp>
        <p:nvSpPr>
          <p:cNvPr id="7" name="[H3] Author">
            <a:extLst>
              <a:ext uri="{FF2B5EF4-FFF2-40B4-BE49-F238E27FC236}">
                <a16:creationId xmlns:a16="http://schemas.microsoft.com/office/drawing/2014/main" id="{411C5E41-5693-574E-0CC6-A48BDA2BF5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691" y="4720390"/>
            <a:ext cx="9066619" cy="6898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cap="none" spc="5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[H6] Add your source here if relevant </a:t>
            </a:r>
          </a:p>
        </p:txBody>
      </p:sp>
      <p:pic>
        <p:nvPicPr>
          <p:cNvPr id="5" name="Google Shape;178;p29">
            <a:extLst>
              <a:ext uri="{FF2B5EF4-FFF2-40B4-BE49-F238E27FC236}">
                <a16:creationId xmlns:a16="http://schemas.microsoft.com/office/drawing/2014/main" id="{9B207B67-72A9-F6BE-7556-4F9F4B6ACB15}"/>
              </a:ext>
            </a:extLst>
          </p:cNvPr>
          <p:cNvPicPr preferRelativeResize="0"/>
          <p:nvPr userDrawn="1"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01" y="6223473"/>
            <a:ext cx="521207" cy="5394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2DEE8F46-99F2-AB86-E712-3AB19CBA3D19}"/>
              </a:ext>
            </a:extLst>
          </p:cNvPr>
          <p:cNvSpPr txBox="1">
            <a:spLocks/>
          </p:cNvSpPr>
          <p:nvPr userDrawn="1"/>
        </p:nvSpPr>
        <p:spPr>
          <a:xfrm>
            <a:off x="11248800" y="6233013"/>
            <a:ext cx="527600" cy="524800"/>
          </a:xfrm>
          <a:prstGeom prst="rect">
            <a:avLst/>
          </a:prstGeom>
        </p:spPr>
        <p:txBody>
          <a:bodyPr spcFirstLastPara="1" wrap="square" lIns="91440" tIns="91425" rIns="0" bIns="91425" anchor="ctr" anchorCtr="0">
            <a:norm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067" kern="1200" baseline="0">
                <a:solidFill>
                  <a:schemeClr val="bg2">
                    <a:lumMod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GB" smtClean="0">
                <a:solidFill>
                  <a:schemeClr val="bg2">
                    <a:lumMod val="90000"/>
                  </a:schemeClr>
                </a:solidFill>
              </a:rPr>
              <a:pPr/>
              <a:t>‹#›</a:t>
            </a:fld>
            <a:endParaRPr lang="en-GB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9" name="Google Shape;179;p29">
            <a:extLst>
              <a:ext uri="{FF2B5EF4-FFF2-40B4-BE49-F238E27FC236}">
                <a16:creationId xmlns:a16="http://schemas.microsoft.com/office/drawing/2014/main" id="{DE953B26-8833-409E-4FA3-0A111228DADC}"/>
              </a:ext>
            </a:extLst>
          </p:cNvPr>
          <p:cNvCxnSpPr>
            <a:cxnSpLocks/>
          </p:cNvCxnSpPr>
          <p:nvPr userDrawn="1"/>
        </p:nvCxnSpPr>
        <p:spPr>
          <a:xfrm flipV="1">
            <a:off x="775198" y="6486871"/>
            <a:ext cx="10641605" cy="8547"/>
          </a:xfrm>
          <a:prstGeom prst="straightConnector1">
            <a:avLst/>
          </a:prstGeom>
          <a:noFill/>
          <a:ln w="9525" cap="flat" cmpd="sng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68025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hank You / Aqu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0;p51">
            <a:extLst>
              <a:ext uri="{FF2B5EF4-FFF2-40B4-BE49-F238E27FC236}">
                <a16:creationId xmlns:a16="http://schemas.microsoft.com/office/drawing/2014/main" id="{C199AC1A-82D8-F877-2444-77EFC3C3A346}"/>
              </a:ext>
            </a:extLst>
          </p:cNvPr>
          <p:cNvSpPr/>
          <p:nvPr userDrawn="1"/>
        </p:nvSpPr>
        <p:spPr>
          <a:xfrm>
            <a:off x="6339833" y="-44333"/>
            <a:ext cx="5896400" cy="690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5" name="Google Shape;701;p51">
            <a:extLst>
              <a:ext uri="{FF2B5EF4-FFF2-40B4-BE49-F238E27FC236}">
                <a16:creationId xmlns:a16="http://schemas.microsoft.com/office/drawing/2014/main" id="{3306AF2B-6936-33D4-E07D-64C5B7658952}"/>
              </a:ext>
            </a:extLst>
          </p:cNvPr>
          <p:cNvSpPr txBox="1"/>
          <p:nvPr userDrawn="1"/>
        </p:nvSpPr>
        <p:spPr>
          <a:xfrm>
            <a:off x="6649432" y="3120750"/>
            <a:ext cx="5277200" cy="109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333"/>
              </a:spcAft>
              <a:buNone/>
            </a:pPr>
            <a:r>
              <a:rPr lang="en-GB" sz="4400" b="1" i="0" dirty="0">
                <a:solidFill>
                  <a:srgbClr val="FFFFFF"/>
                </a:solidFill>
                <a:latin typeface="Montserrat SemiBold" pitchFamily="2" charset="77"/>
                <a:ea typeface="Montserrat"/>
                <a:cs typeface="Montserrat"/>
                <a:sym typeface="Montserrat"/>
              </a:rPr>
              <a:t>Thank you  </a:t>
            </a:r>
            <a:endParaRPr sz="4400" b="1" i="0" dirty="0">
              <a:solidFill>
                <a:srgbClr val="FFFFFF"/>
              </a:solidFill>
              <a:latin typeface="Montserrat SemiBold" pitchFamily="2" charset="77"/>
              <a:ea typeface="Montserrat"/>
              <a:cs typeface="Montserrat"/>
              <a:sym typeface="Montserrat"/>
            </a:endParaRPr>
          </a:p>
        </p:txBody>
      </p:sp>
      <p:cxnSp>
        <p:nvCxnSpPr>
          <p:cNvPr id="7" name="Google Shape;702;p51">
            <a:extLst>
              <a:ext uri="{FF2B5EF4-FFF2-40B4-BE49-F238E27FC236}">
                <a16:creationId xmlns:a16="http://schemas.microsoft.com/office/drawing/2014/main" id="{7C78BBAB-2684-2ADC-4050-7D8FE2E8B773}"/>
              </a:ext>
            </a:extLst>
          </p:cNvPr>
          <p:cNvCxnSpPr/>
          <p:nvPr userDrawn="1"/>
        </p:nvCxnSpPr>
        <p:spPr>
          <a:xfrm>
            <a:off x="8264632" y="4438668"/>
            <a:ext cx="2046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703;p51">
            <a:extLst>
              <a:ext uri="{FF2B5EF4-FFF2-40B4-BE49-F238E27FC236}">
                <a16:creationId xmlns:a16="http://schemas.microsoft.com/office/drawing/2014/main" id="{3C3D5E5D-63E9-1523-AD5D-5696D83B6A76}"/>
              </a:ext>
            </a:extLst>
          </p:cNvPr>
          <p:cNvSpPr txBox="1"/>
          <p:nvPr userDrawn="1"/>
        </p:nvSpPr>
        <p:spPr>
          <a:xfrm>
            <a:off x="7224432" y="4922001"/>
            <a:ext cx="4127200" cy="60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667" i="0" u="none" strike="noStrike" cap="none" dirty="0">
                <a:solidFill>
                  <a:srgbClr val="FFFFFF"/>
                </a:solidFill>
                <a:latin typeface="Montserrat" pitchFamily="2" charset="77"/>
                <a:ea typeface="Poppins"/>
                <a:cs typeface="Poppins"/>
                <a:sym typeface="Poppins"/>
              </a:rPr>
              <a:t>© 2022 GP Strategies Corporation. All rights reserved. GP Strategies and GP Strategies with logo design are registered trademarks of GP Strategies Corporation.</a:t>
            </a:r>
            <a:endParaRPr sz="667" i="0" u="none" strike="noStrike" cap="none" dirty="0">
              <a:solidFill>
                <a:srgbClr val="FFFFFF"/>
              </a:solidFill>
              <a:latin typeface="Montserrat" pitchFamily="2" charset="77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br>
              <a:rPr lang="en-GB" sz="667" dirty="0">
                <a:solidFill>
                  <a:srgbClr val="FFFFFF"/>
                </a:solidFill>
                <a:latin typeface="Montserrat" pitchFamily="2" charset="77"/>
                <a:ea typeface="Poppins"/>
                <a:cs typeface="Poppins"/>
                <a:sym typeface="Poppins"/>
              </a:rPr>
            </a:br>
            <a:r>
              <a:rPr lang="en-GB" sz="667" i="0" u="none" strike="noStrike" cap="none" dirty="0">
                <a:solidFill>
                  <a:srgbClr val="FFFFFF"/>
                </a:solidFill>
                <a:latin typeface="Montserrat" pitchFamily="2" charset="77"/>
                <a:ea typeface="Poppins"/>
                <a:cs typeface="Poppins"/>
                <a:sym typeface="Poppins"/>
              </a:rPr>
              <a:t>All other trademarks are trademarks or registered trademarks of their respective owners. Proprietary to GP Strategies Corporation.</a:t>
            </a:r>
            <a:endParaRPr sz="667" i="0" u="none" strike="noStrike" cap="none" dirty="0">
              <a:solidFill>
                <a:srgbClr val="FFFFFF"/>
              </a:solidFill>
              <a:latin typeface="Montserrat" pitchFamily="2" charset="77"/>
              <a:ea typeface="Poppins"/>
              <a:cs typeface="Poppins"/>
              <a:sym typeface="Poppins"/>
            </a:endParaRPr>
          </a:p>
        </p:txBody>
      </p:sp>
      <p:pic>
        <p:nvPicPr>
          <p:cNvPr id="11" name="Google Shape;704;p51">
            <a:extLst>
              <a:ext uri="{FF2B5EF4-FFF2-40B4-BE49-F238E27FC236}">
                <a16:creationId xmlns:a16="http://schemas.microsoft.com/office/drawing/2014/main" id="{BADFA050-7BB4-9FEC-3C4E-6809F5A44277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634" y="6170843"/>
            <a:ext cx="2046797" cy="26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90DFF5-FAED-901F-8A9C-41D5C9A74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503" y="-44333"/>
            <a:ext cx="6375333" cy="6902334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A4DE0B07-1CD3-75A2-544C-519F1851EC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626" y="1285307"/>
            <a:ext cx="1230089" cy="12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66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/ Co-Brand / Navy / Trans 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FA1C0025-537A-4F9F-9246-CE702DD819B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999731"/>
          </a:xfrm>
          <a:solidFill>
            <a:srgbClr val="E6E7E8"/>
          </a:solidFill>
        </p:spPr>
        <p:txBody>
          <a:bodyPr anchor="t"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FF0000"/>
                </a:solidFill>
              </a:defRPr>
            </a:lvl1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Size: 6.56 x 13.33 inches</a:t>
            </a:r>
            <a:br>
              <a:rPr lang="en-US" dirty="0"/>
            </a:br>
            <a:r>
              <a:rPr lang="en-US" dirty="0"/>
              <a:t>Click icon to add photo, then Send to Back</a:t>
            </a:r>
          </a:p>
        </p:txBody>
      </p:sp>
      <p:pic>
        <p:nvPicPr>
          <p:cNvPr id="9" name="LTG logo" descr="Learning Technologies Group logo">
            <a:extLst>
              <a:ext uri="{FF2B5EF4-FFF2-40B4-BE49-F238E27FC236}">
                <a16:creationId xmlns:a16="http://schemas.microsoft.com/office/drawing/2014/main" id="{79A9BAF1-7852-6291-48E1-103DF2EA3F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21252" y="6373747"/>
            <a:ext cx="2057400" cy="268940"/>
          </a:xfrm>
          <a:prstGeom prst="rect">
            <a:avLst/>
          </a:prstGeom>
        </p:spPr>
      </p:pic>
      <p:sp>
        <p:nvSpPr>
          <p:cNvPr id="34" name="blue gradien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-1"/>
            <a:ext cx="5926667" cy="599973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P logo">
            <a:extLst>
              <a:ext uri="{FF2B5EF4-FFF2-40B4-BE49-F238E27FC236}">
                <a16:creationId xmlns:a16="http://schemas.microsoft.com/office/drawing/2014/main" id="{D8A10EFD-68FF-1F75-BB2D-945DA85389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00" b="300"/>
          <a:stretch/>
        </p:blipFill>
        <p:spPr>
          <a:xfrm>
            <a:off x="617290" y="737147"/>
            <a:ext cx="1875600" cy="632900"/>
          </a:xfrm>
          <a:prstGeom prst="rect">
            <a:avLst/>
          </a:prstGeom>
        </p:spPr>
      </p:pic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33E207A7-ECC3-699E-8A1F-4ECD01E293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02375" y="712443"/>
            <a:ext cx="1958341" cy="667746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Insert company logo 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C2EE2-B35D-A44B-2D18-C0A769A30822}"/>
              </a:ext>
            </a:extLst>
          </p:cNvPr>
          <p:cNvCxnSpPr/>
          <p:nvPr userDrawn="1"/>
        </p:nvCxnSpPr>
        <p:spPr>
          <a:xfrm>
            <a:off x="2747632" y="719861"/>
            <a:ext cx="0" cy="6677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[H1] Title 1">
            <a:extLst>
              <a:ext uri="{FF2B5EF4-FFF2-40B4-BE49-F238E27FC236}">
                <a16:creationId xmlns:a16="http://schemas.microsoft.com/office/drawing/2014/main" id="{6819CD16-F7F8-827A-F8BC-808A367A87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198" y="1831591"/>
            <a:ext cx="4878489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[H1] Insert title here</a:t>
            </a:r>
          </a:p>
        </p:txBody>
      </p:sp>
      <p:sp>
        <p:nvSpPr>
          <p:cNvPr id="10" name="[H3] Subtitle 2">
            <a:extLst>
              <a:ext uri="{FF2B5EF4-FFF2-40B4-BE49-F238E27FC236}">
                <a16:creationId xmlns:a16="http://schemas.microsoft.com/office/drawing/2014/main" id="{2D5256A6-D32B-5CB1-E5E7-AE3296374A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198" y="4371591"/>
            <a:ext cx="4878489" cy="3693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[H6] Insert presentation subtitle here</a:t>
            </a:r>
          </a:p>
        </p:txBody>
      </p:sp>
      <p:sp>
        <p:nvSpPr>
          <p:cNvPr id="11" name="[H6] Date Placeholder 9">
            <a:extLst>
              <a:ext uri="{FF2B5EF4-FFF2-40B4-BE49-F238E27FC236}">
                <a16:creationId xmlns:a16="http://schemas.microsoft.com/office/drawing/2014/main" id="{1E777612-FB33-E6A8-BB2B-3949E42D92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98" y="5315058"/>
            <a:ext cx="4878489" cy="3006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 cap="none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your date here</a:t>
            </a:r>
          </a:p>
        </p:txBody>
      </p:sp>
    </p:spTree>
    <p:extLst>
      <p:ext uri="{BB962C8B-B14F-4D97-AF65-F5344CB8AC3E}">
        <p14:creationId xmlns:p14="http://schemas.microsoft.com/office/powerpoint/2010/main" val="3813292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9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oran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A822EF-BD4B-D648-B90B-F6081716C7B7}"/>
              </a:ext>
            </a:extLst>
          </p:cNvPr>
          <p:cNvSpPr/>
          <p:nvPr userDrawn="1"/>
        </p:nvSpPr>
        <p:spPr>
          <a:xfrm>
            <a:off x="0" y="0"/>
            <a:ext cx="12192000" cy="12263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09629-14E4-8440-B844-14B6A5FA6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1353800" cy="1226372"/>
          </a:xfrm>
          <a:noFill/>
        </p:spPr>
        <p:txBody>
          <a:bodyPr anchor="ctr"/>
          <a:lstStyle>
            <a:lvl1pPr marL="0"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97972-09DD-384E-AF39-91A51D778F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92322"/>
            <a:ext cx="10515600" cy="4284641"/>
          </a:xfrm>
        </p:spPr>
        <p:txBody>
          <a:bodyPr/>
          <a:lstStyle>
            <a:lvl1pPr>
              <a:buClr>
                <a:schemeClr val="accent4"/>
              </a:buClr>
              <a:defRPr sz="2000" b="0" i="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chemeClr val="accent4"/>
              </a:buClr>
              <a:defRPr sz="1800" b="0" i="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buClr>
                <a:schemeClr val="accent4"/>
              </a:buClr>
              <a:defRPr sz="1600" b="0" i="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buClr>
                <a:schemeClr val="accent4"/>
              </a:buClr>
              <a:defRPr sz="1600" b="0" i="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buClr>
                <a:schemeClr val="accent4"/>
              </a:buClr>
              <a:defRPr sz="1600" b="0" i="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3E9AA5F-6F11-1245-A094-5FB00224B2A3}"/>
              </a:ext>
            </a:extLst>
          </p:cNvPr>
          <p:cNvSpPr/>
          <p:nvPr userDrawn="1"/>
        </p:nvSpPr>
        <p:spPr>
          <a:xfrm>
            <a:off x="0" y="-159027"/>
            <a:ext cx="743321" cy="1537253"/>
          </a:xfrm>
          <a:custGeom>
            <a:avLst/>
            <a:gdLst/>
            <a:ahLst/>
            <a:cxnLst/>
            <a:rect l="l" t="t" r="r" b="b"/>
            <a:pathLst>
              <a:path w="2974975" h="6152515">
                <a:moveTo>
                  <a:pt x="243840" y="3072371"/>
                </a:moveTo>
                <a:lnTo>
                  <a:pt x="240550" y="3025762"/>
                </a:lnTo>
                <a:lnTo>
                  <a:pt x="231025" y="2981274"/>
                </a:lnTo>
                <a:lnTo>
                  <a:pt x="215722" y="2939389"/>
                </a:lnTo>
                <a:lnTo>
                  <a:pt x="195097" y="2900603"/>
                </a:lnTo>
                <a:lnTo>
                  <a:pt x="169633" y="2865412"/>
                </a:lnTo>
                <a:lnTo>
                  <a:pt x="139788" y="2834297"/>
                </a:lnTo>
                <a:lnTo>
                  <a:pt x="106045" y="2807741"/>
                </a:lnTo>
                <a:lnTo>
                  <a:pt x="68846" y="2786227"/>
                </a:lnTo>
                <a:lnTo>
                  <a:pt x="28689" y="2770263"/>
                </a:lnTo>
                <a:lnTo>
                  <a:pt x="0" y="2763583"/>
                </a:lnTo>
                <a:lnTo>
                  <a:pt x="0" y="3381171"/>
                </a:lnTo>
                <a:lnTo>
                  <a:pt x="68846" y="3358527"/>
                </a:lnTo>
                <a:lnTo>
                  <a:pt x="106045" y="3337026"/>
                </a:lnTo>
                <a:lnTo>
                  <a:pt x="139788" y="3310471"/>
                </a:lnTo>
                <a:lnTo>
                  <a:pt x="169633" y="3279343"/>
                </a:lnTo>
                <a:lnTo>
                  <a:pt x="195097" y="3244151"/>
                </a:lnTo>
                <a:lnTo>
                  <a:pt x="215722" y="3205378"/>
                </a:lnTo>
                <a:lnTo>
                  <a:pt x="231025" y="3163493"/>
                </a:lnTo>
                <a:lnTo>
                  <a:pt x="240550" y="3118993"/>
                </a:lnTo>
                <a:lnTo>
                  <a:pt x="243840" y="3072371"/>
                </a:lnTo>
                <a:close/>
              </a:path>
              <a:path w="2974975" h="6152515">
                <a:moveTo>
                  <a:pt x="311569" y="461645"/>
                </a:moveTo>
                <a:lnTo>
                  <a:pt x="311480" y="418007"/>
                </a:lnTo>
                <a:lnTo>
                  <a:pt x="304253" y="374891"/>
                </a:lnTo>
                <a:lnTo>
                  <a:pt x="289928" y="333336"/>
                </a:lnTo>
                <a:lnTo>
                  <a:pt x="268478" y="294347"/>
                </a:lnTo>
                <a:lnTo>
                  <a:pt x="239915" y="258965"/>
                </a:lnTo>
                <a:lnTo>
                  <a:pt x="205765" y="229425"/>
                </a:lnTo>
                <a:lnTo>
                  <a:pt x="168186" y="207289"/>
                </a:lnTo>
                <a:lnTo>
                  <a:pt x="128168" y="192582"/>
                </a:lnTo>
                <a:lnTo>
                  <a:pt x="86690" y="185267"/>
                </a:lnTo>
                <a:lnTo>
                  <a:pt x="44729" y="185369"/>
                </a:lnTo>
                <a:lnTo>
                  <a:pt x="3289" y="192874"/>
                </a:lnTo>
                <a:lnTo>
                  <a:pt x="0" y="194106"/>
                </a:lnTo>
                <a:lnTo>
                  <a:pt x="0" y="686663"/>
                </a:lnTo>
                <a:lnTo>
                  <a:pt x="4406" y="688289"/>
                </a:lnTo>
                <a:lnTo>
                  <a:pt x="45885" y="695591"/>
                </a:lnTo>
                <a:lnTo>
                  <a:pt x="87845" y="695490"/>
                </a:lnTo>
                <a:lnTo>
                  <a:pt x="129286" y="687984"/>
                </a:lnTo>
                <a:lnTo>
                  <a:pt x="169240" y="673074"/>
                </a:lnTo>
                <a:lnTo>
                  <a:pt x="206705" y="650760"/>
                </a:lnTo>
                <a:lnTo>
                  <a:pt x="240728" y="621055"/>
                </a:lnTo>
                <a:lnTo>
                  <a:pt x="269125" y="585520"/>
                </a:lnTo>
                <a:lnTo>
                  <a:pt x="290398" y="546430"/>
                </a:lnTo>
                <a:lnTo>
                  <a:pt x="304546" y="504799"/>
                </a:lnTo>
                <a:lnTo>
                  <a:pt x="311569" y="461645"/>
                </a:lnTo>
                <a:close/>
              </a:path>
              <a:path w="2974975" h="6152515">
                <a:moveTo>
                  <a:pt x="319189" y="5687606"/>
                </a:moveTo>
                <a:lnTo>
                  <a:pt x="312153" y="5644210"/>
                </a:lnTo>
                <a:lnTo>
                  <a:pt x="297980" y="5602325"/>
                </a:lnTo>
                <a:lnTo>
                  <a:pt x="276656" y="5563006"/>
                </a:lnTo>
                <a:lnTo>
                  <a:pt x="247269" y="5526316"/>
                </a:lnTo>
                <a:lnTo>
                  <a:pt x="213131" y="5496699"/>
                </a:lnTo>
                <a:lnTo>
                  <a:pt x="175577" y="5474487"/>
                </a:lnTo>
                <a:lnTo>
                  <a:pt x="135585" y="5459679"/>
                </a:lnTo>
                <a:lnTo>
                  <a:pt x="94119" y="5452275"/>
                </a:lnTo>
                <a:lnTo>
                  <a:pt x="52171" y="5452275"/>
                </a:lnTo>
                <a:lnTo>
                  <a:pt x="10706" y="5459679"/>
                </a:lnTo>
                <a:lnTo>
                  <a:pt x="0" y="5463641"/>
                </a:lnTo>
                <a:lnTo>
                  <a:pt x="0" y="5954192"/>
                </a:lnTo>
                <a:lnTo>
                  <a:pt x="9906" y="5957900"/>
                </a:lnTo>
                <a:lnTo>
                  <a:pt x="51473" y="5965469"/>
                </a:lnTo>
                <a:lnTo>
                  <a:pt x="93560" y="5965571"/>
                </a:lnTo>
                <a:lnTo>
                  <a:pt x="135166" y="5958230"/>
                </a:lnTo>
                <a:lnTo>
                  <a:pt x="175310" y="5943435"/>
                </a:lnTo>
                <a:lnTo>
                  <a:pt x="213004" y="5921184"/>
                </a:lnTo>
                <a:lnTo>
                  <a:pt x="247269" y="5891479"/>
                </a:lnTo>
                <a:lnTo>
                  <a:pt x="275932" y="5855881"/>
                </a:lnTo>
                <a:lnTo>
                  <a:pt x="297446" y="5816676"/>
                </a:lnTo>
                <a:lnTo>
                  <a:pt x="311835" y="5774868"/>
                </a:lnTo>
                <a:lnTo>
                  <a:pt x="319087" y="5731510"/>
                </a:lnTo>
                <a:lnTo>
                  <a:pt x="319189" y="5687606"/>
                </a:lnTo>
                <a:close/>
              </a:path>
              <a:path w="2974975" h="6152515">
                <a:moveTo>
                  <a:pt x="687324" y="2118360"/>
                </a:moveTo>
                <a:lnTo>
                  <a:pt x="683552" y="2073452"/>
                </a:lnTo>
                <a:lnTo>
                  <a:pt x="672249" y="2029637"/>
                </a:lnTo>
                <a:lnTo>
                  <a:pt x="653415" y="1988032"/>
                </a:lnTo>
                <a:lnTo>
                  <a:pt x="627037" y="1949716"/>
                </a:lnTo>
                <a:lnTo>
                  <a:pt x="594982" y="1917446"/>
                </a:lnTo>
                <a:lnTo>
                  <a:pt x="558965" y="1892350"/>
                </a:lnTo>
                <a:lnTo>
                  <a:pt x="519976" y="1874494"/>
                </a:lnTo>
                <a:lnTo>
                  <a:pt x="479005" y="1863953"/>
                </a:lnTo>
                <a:lnTo>
                  <a:pt x="437032" y="1860816"/>
                </a:lnTo>
                <a:lnTo>
                  <a:pt x="395033" y="1865147"/>
                </a:lnTo>
                <a:lnTo>
                  <a:pt x="353999" y="1877021"/>
                </a:lnTo>
                <a:lnTo>
                  <a:pt x="314921" y="1896516"/>
                </a:lnTo>
                <a:lnTo>
                  <a:pt x="278777" y="1923694"/>
                </a:lnTo>
                <a:lnTo>
                  <a:pt x="247840" y="1957146"/>
                </a:lnTo>
                <a:lnTo>
                  <a:pt x="223786" y="1994712"/>
                </a:lnTo>
                <a:lnTo>
                  <a:pt x="206667" y="2035378"/>
                </a:lnTo>
                <a:lnTo>
                  <a:pt x="196570" y="2078113"/>
                </a:lnTo>
                <a:lnTo>
                  <a:pt x="193560" y="2121903"/>
                </a:lnTo>
                <a:lnTo>
                  <a:pt x="197713" y="2165705"/>
                </a:lnTo>
                <a:lnTo>
                  <a:pt x="209092" y="2208517"/>
                </a:lnTo>
                <a:lnTo>
                  <a:pt x="227774" y="2249284"/>
                </a:lnTo>
                <a:lnTo>
                  <a:pt x="253834" y="2286990"/>
                </a:lnTo>
                <a:lnTo>
                  <a:pt x="314921" y="2340203"/>
                </a:lnTo>
                <a:lnTo>
                  <a:pt x="353999" y="2359685"/>
                </a:lnTo>
                <a:lnTo>
                  <a:pt x="395033" y="2371560"/>
                </a:lnTo>
                <a:lnTo>
                  <a:pt x="437032" y="2375890"/>
                </a:lnTo>
                <a:lnTo>
                  <a:pt x="479005" y="2372753"/>
                </a:lnTo>
                <a:lnTo>
                  <a:pt x="519976" y="2362212"/>
                </a:lnTo>
                <a:lnTo>
                  <a:pt x="558965" y="2344369"/>
                </a:lnTo>
                <a:lnTo>
                  <a:pt x="594982" y="2319261"/>
                </a:lnTo>
                <a:lnTo>
                  <a:pt x="627037" y="2286990"/>
                </a:lnTo>
                <a:lnTo>
                  <a:pt x="653415" y="2248674"/>
                </a:lnTo>
                <a:lnTo>
                  <a:pt x="672249" y="2207069"/>
                </a:lnTo>
                <a:lnTo>
                  <a:pt x="683552" y="2163267"/>
                </a:lnTo>
                <a:lnTo>
                  <a:pt x="687324" y="2118360"/>
                </a:lnTo>
                <a:close/>
              </a:path>
              <a:path w="2974975" h="6152515">
                <a:moveTo>
                  <a:pt x="693420" y="4002024"/>
                </a:moveTo>
                <a:lnTo>
                  <a:pt x="689470" y="3955935"/>
                </a:lnTo>
                <a:lnTo>
                  <a:pt x="678103" y="3912527"/>
                </a:lnTo>
                <a:lnTo>
                  <a:pt x="659980" y="3872534"/>
                </a:lnTo>
                <a:lnTo>
                  <a:pt x="635812" y="3836670"/>
                </a:lnTo>
                <a:lnTo>
                  <a:pt x="606272" y="3805644"/>
                </a:lnTo>
                <a:lnTo>
                  <a:pt x="572058" y="3780193"/>
                </a:lnTo>
                <a:lnTo>
                  <a:pt x="533844" y="3761041"/>
                </a:lnTo>
                <a:lnTo>
                  <a:pt x="492315" y="3748887"/>
                </a:lnTo>
                <a:lnTo>
                  <a:pt x="448170" y="3744468"/>
                </a:lnTo>
                <a:lnTo>
                  <a:pt x="403758" y="3748316"/>
                </a:lnTo>
                <a:lnTo>
                  <a:pt x="361924" y="3759987"/>
                </a:lnTo>
                <a:lnTo>
                  <a:pt x="323342" y="3778770"/>
                </a:lnTo>
                <a:lnTo>
                  <a:pt x="288721" y="3803942"/>
                </a:lnTo>
                <a:lnTo>
                  <a:pt x="258775" y="3834777"/>
                </a:lnTo>
                <a:lnTo>
                  <a:pt x="234188" y="3870553"/>
                </a:lnTo>
                <a:lnTo>
                  <a:pt x="215658" y="3910558"/>
                </a:lnTo>
                <a:lnTo>
                  <a:pt x="203911" y="3954056"/>
                </a:lnTo>
                <a:lnTo>
                  <a:pt x="199644" y="4000322"/>
                </a:lnTo>
                <a:lnTo>
                  <a:pt x="203327" y="4046639"/>
                </a:lnTo>
                <a:lnTo>
                  <a:pt x="214515" y="4090289"/>
                </a:lnTo>
                <a:lnTo>
                  <a:pt x="232524" y="4130535"/>
                </a:lnTo>
                <a:lnTo>
                  <a:pt x="256654" y="4166654"/>
                </a:lnTo>
                <a:lnTo>
                  <a:pt x="286219" y="4197896"/>
                </a:lnTo>
                <a:lnTo>
                  <a:pt x="320522" y="4223550"/>
                </a:lnTo>
                <a:lnTo>
                  <a:pt x="358863" y="4242854"/>
                </a:lnTo>
                <a:lnTo>
                  <a:pt x="400545" y="4255109"/>
                </a:lnTo>
                <a:lnTo>
                  <a:pt x="444906" y="4259567"/>
                </a:lnTo>
                <a:lnTo>
                  <a:pt x="489305" y="4255732"/>
                </a:lnTo>
                <a:lnTo>
                  <a:pt x="531139" y="4244048"/>
                </a:lnTo>
                <a:lnTo>
                  <a:pt x="569722" y="4225264"/>
                </a:lnTo>
                <a:lnTo>
                  <a:pt x="604342" y="4200093"/>
                </a:lnTo>
                <a:lnTo>
                  <a:pt x="634288" y="4169257"/>
                </a:lnTo>
                <a:lnTo>
                  <a:pt x="658876" y="4133481"/>
                </a:lnTo>
                <a:lnTo>
                  <a:pt x="677392" y="4093489"/>
                </a:lnTo>
                <a:lnTo>
                  <a:pt x="689140" y="4050004"/>
                </a:lnTo>
                <a:lnTo>
                  <a:pt x="693420" y="4003738"/>
                </a:lnTo>
                <a:lnTo>
                  <a:pt x="693420" y="4002024"/>
                </a:lnTo>
                <a:close/>
              </a:path>
              <a:path w="2974975" h="6152515">
                <a:moveTo>
                  <a:pt x="1020368" y="1098575"/>
                </a:moveTo>
                <a:lnTo>
                  <a:pt x="1014577" y="1054900"/>
                </a:lnTo>
                <a:lnTo>
                  <a:pt x="1002919" y="1012253"/>
                </a:lnTo>
                <a:lnTo>
                  <a:pt x="985393" y="971334"/>
                </a:lnTo>
                <a:lnTo>
                  <a:pt x="962012" y="932802"/>
                </a:lnTo>
                <a:lnTo>
                  <a:pt x="932167" y="896747"/>
                </a:lnTo>
                <a:lnTo>
                  <a:pt x="894626" y="863536"/>
                </a:lnTo>
                <a:lnTo>
                  <a:pt x="853567" y="837730"/>
                </a:lnTo>
                <a:lnTo>
                  <a:pt x="809879" y="819315"/>
                </a:lnTo>
                <a:lnTo>
                  <a:pt x="764438" y="808291"/>
                </a:lnTo>
                <a:lnTo>
                  <a:pt x="718134" y="804672"/>
                </a:lnTo>
                <a:lnTo>
                  <a:pt x="671830" y="808431"/>
                </a:lnTo>
                <a:lnTo>
                  <a:pt x="626414" y="819581"/>
                </a:lnTo>
                <a:lnTo>
                  <a:pt x="582777" y="838123"/>
                </a:lnTo>
                <a:lnTo>
                  <a:pt x="541794" y="864057"/>
                </a:lnTo>
                <a:lnTo>
                  <a:pt x="504342" y="897382"/>
                </a:lnTo>
                <a:lnTo>
                  <a:pt x="475094" y="932802"/>
                </a:lnTo>
                <a:lnTo>
                  <a:pt x="451726" y="971334"/>
                </a:lnTo>
                <a:lnTo>
                  <a:pt x="434200" y="1012253"/>
                </a:lnTo>
                <a:lnTo>
                  <a:pt x="422554" y="1054900"/>
                </a:lnTo>
                <a:lnTo>
                  <a:pt x="416750" y="1098575"/>
                </a:lnTo>
                <a:lnTo>
                  <a:pt x="416814" y="1142593"/>
                </a:lnTo>
                <a:lnTo>
                  <a:pt x="422732" y="1186243"/>
                </a:lnTo>
                <a:lnTo>
                  <a:pt x="434505" y="1228852"/>
                </a:lnTo>
                <a:lnTo>
                  <a:pt x="452132" y="1269733"/>
                </a:lnTo>
                <a:lnTo>
                  <a:pt x="475615" y="1308188"/>
                </a:lnTo>
                <a:lnTo>
                  <a:pt x="504952" y="1343520"/>
                </a:lnTo>
                <a:lnTo>
                  <a:pt x="542417" y="1376667"/>
                </a:lnTo>
                <a:lnTo>
                  <a:pt x="583387" y="1402448"/>
                </a:lnTo>
                <a:lnTo>
                  <a:pt x="626986" y="1420863"/>
                </a:lnTo>
                <a:lnTo>
                  <a:pt x="672338" y="1431912"/>
                </a:lnTo>
                <a:lnTo>
                  <a:pt x="718566" y="1435595"/>
                </a:lnTo>
                <a:lnTo>
                  <a:pt x="764794" y="1431912"/>
                </a:lnTo>
                <a:lnTo>
                  <a:pt x="810145" y="1420863"/>
                </a:lnTo>
                <a:lnTo>
                  <a:pt x="853732" y="1402448"/>
                </a:lnTo>
                <a:lnTo>
                  <a:pt x="894702" y="1376667"/>
                </a:lnTo>
                <a:lnTo>
                  <a:pt x="932167" y="1343520"/>
                </a:lnTo>
                <a:lnTo>
                  <a:pt x="961504" y="1308188"/>
                </a:lnTo>
                <a:lnTo>
                  <a:pt x="984986" y="1269733"/>
                </a:lnTo>
                <a:lnTo>
                  <a:pt x="1002626" y="1228852"/>
                </a:lnTo>
                <a:lnTo>
                  <a:pt x="1014399" y="1186243"/>
                </a:lnTo>
                <a:lnTo>
                  <a:pt x="1020318" y="1142593"/>
                </a:lnTo>
                <a:lnTo>
                  <a:pt x="1020368" y="1098575"/>
                </a:lnTo>
                <a:close/>
              </a:path>
              <a:path w="2974975" h="6152515">
                <a:moveTo>
                  <a:pt x="1035583" y="5004549"/>
                </a:moveTo>
                <a:lnTo>
                  <a:pt x="1029741" y="4961013"/>
                </a:lnTo>
                <a:lnTo>
                  <a:pt x="1018070" y="4918507"/>
                </a:lnTo>
                <a:lnTo>
                  <a:pt x="1000556" y="4877714"/>
                </a:lnTo>
                <a:lnTo>
                  <a:pt x="977201" y="4839309"/>
                </a:lnTo>
                <a:lnTo>
                  <a:pt x="948004" y="4804003"/>
                </a:lnTo>
                <a:lnTo>
                  <a:pt x="910932" y="4770691"/>
                </a:lnTo>
                <a:lnTo>
                  <a:pt x="870305" y="4744694"/>
                </a:lnTo>
                <a:lnTo>
                  <a:pt x="826998" y="4726025"/>
                </a:lnTo>
                <a:lnTo>
                  <a:pt x="781900" y="4714684"/>
                </a:lnTo>
                <a:lnTo>
                  <a:pt x="735863" y="4710684"/>
                </a:lnTo>
                <a:lnTo>
                  <a:pt x="689787" y="4714024"/>
                </a:lnTo>
                <a:lnTo>
                  <a:pt x="644537" y="4724717"/>
                </a:lnTo>
                <a:lnTo>
                  <a:pt x="600989" y="4742764"/>
                </a:lnTo>
                <a:lnTo>
                  <a:pt x="560019" y="4768177"/>
                </a:lnTo>
                <a:lnTo>
                  <a:pt x="519582" y="4804003"/>
                </a:lnTo>
                <a:lnTo>
                  <a:pt x="490347" y="4839386"/>
                </a:lnTo>
                <a:lnTo>
                  <a:pt x="466966" y="4877867"/>
                </a:lnTo>
                <a:lnTo>
                  <a:pt x="449440" y="4918748"/>
                </a:lnTo>
                <a:lnTo>
                  <a:pt x="437781" y="4961344"/>
                </a:lnTo>
                <a:lnTo>
                  <a:pt x="431990" y="5004968"/>
                </a:lnTo>
                <a:lnTo>
                  <a:pt x="432041" y="5048923"/>
                </a:lnTo>
                <a:lnTo>
                  <a:pt x="437959" y="5092535"/>
                </a:lnTo>
                <a:lnTo>
                  <a:pt x="449745" y="5135092"/>
                </a:lnTo>
                <a:lnTo>
                  <a:pt x="467372" y="5175923"/>
                </a:lnTo>
                <a:lnTo>
                  <a:pt x="490855" y="5214328"/>
                </a:lnTo>
                <a:lnTo>
                  <a:pt x="520192" y="5249634"/>
                </a:lnTo>
                <a:lnTo>
                  <a:pt x="557733" y="5282806"/>
                </a:lnTo>
                <a:lnTo>
                  <a:pt x="598792" y="5308587"/>
                </a:lnTo>
                <a:lnTo>
                  <a:pt x="642480" y="5326977"/>
                </a:lnTo>
                <a:lnTo>
                  <a:pt x="687920" y="5337988"/>
                </a:lnTo>
                <a:lnTo>
                  <a:pt x="734225" y="5341620"/>
                </a:lnTo>
                <a:lnTo>
                  <a:pt x="780529" y="5337861"/>
                </a:lnTo>
                <a:lnTo>
                  <a:pt x="825944" y="5326710"/>
                </a:lnTo>
                <a:lnTo>
                  <a:pt x="869581" y="5308193"/>
                </a:lnTo>
                <a:lnTo>
                  <a:pt x="910564" y="5282285"/>
                </a:lnTo>
                <a:lnTo>
                  <a:pt x="948004" y="5249011"/>
                </a:lnTo>
                <a:lnTo>
                  <a:pt x="977201" y="5213693"/>
                </a:lnTo>
                <a:lnTo>
                  <a:pt x="1000556" y="5175288"/>
                </a:lnTo>
                <a:lnTo>
                  <a:pt x="1018070" y="5134495"/>
                </a:lnTo>
                <a:lnTo>
                  <a:pt x="1029741" y="5091976"/>
                </a:lnTo>
                <a:lnTo>
                  <a:pt x="1035583" y="5048440"/>
                </a:lnTo>
                <a:lnTo>
                  <a:pt x="1035583" y="5004549"/>
                </a:lnTo>
                <a:close/>
              </a:path>
              <a:path w="2974975" h="6152515">
                <a:moveTo>
                  <a:pt x="1223772" y="3072371"/>
                </a:moveTo>
                <a:lnTo>
                  <a:pt x="1220825" y="3023057"/>
                </a:lnTo>
                <a:lnTo>
                  <a:pt x="1212227" y="2975559"/>
                </a:lnTo>
                <a:lnTo>
                  <a:pt x="1198321" y="2930271"/>
                </a:lnTo>
                <a:lnTo>
                  <a:pt x="1179487" y="2887535"/>
                </a:lnTo>
                <a:lnTo>
                  <a:pt x="1156055" y="2847733"/>
                </a:lnTo>
                <a:lnTo>
                  <a:pt x="1128382" y="2811246"/>
                </a:lnTo>
                <a:lnTo>
                  <a:pt x="1096822" y="2778417"/>
                </a:lnTo>
                <a:lnTo>
                  <a:pt x="1061745" y="2749626"/>
                </a:lnTo>
                <a:lnTo>
                  <a:pt x="1023493" y="2725255"/>
                </a:lnTo>
                <a:lnTo>
                  <a:pt x="982421" y="2705646"/>
                </a:lnTo>
                <a:lnTo>
                  <a:pt x="938872" y="2691193"/>
                </a:lnTo>
                <a:lnTo>
                  <a:pt x="893229" y="2682252"/>
                </a:lnTo>
                <a:lnTo>
                  <a:pt x="845820" y="2679179"/>
                </a:lnTo>
                <a:lnTo>
                  <a:pt x="798410" y="2682252"/>
                </a:lnTo>
                <a:lnTo>
                  <a:pt x="752754" y="2691193"/>
                </a:lnTo>
                <a:lnTo>
                  <a:pt x="709218" y="2705646"/>
                </a:lnTo>
                <a:lnTo>
                  <a:pt x="668134" y="2725255"/>
                </a:lnTo>
                <a:lnTo>
                  <a:pt x="629881" y="2749626"/>
                </a:lnTo>
                <a:lnTo>
                  <a:pt x="594804" y="2778417"/>
                </a:lnTo>
                <a:lnTo>
                  <a:pt x="563245" y="2811246"/>
                </a:lnTo>
                <a:lnTo>
                  <a:pt x="535584" y="2847733"/>
                </a:lnTo>
                <a:lnTo>
                  <a:pt x="512140" y="2887535"/>
                </a:lnTo>
                <a:lnTo>
                  <a:pt x="493306" y="2930271"/>
                </a:lnTo>
                <a:lnTo>
                  <a:pt x="479399" y="2975559"/>
                </a:lnTo>
                <a:lnTo>
                  <a:pt x="470801" y="3023057"/>
                </a:lnTo>
                <a:lnTo>
                  <a:pt x="467868" y="3072371"/>
                </a:lnTo>
                <a:lnTo>
                  <a:pt x="470801" y="3121698"/>
                </a:lnTo>
                <a:lnTo>
                  <a:pt x="479399" y="3169196"/>
                </a:lnTo>
                <a:lnTo>
                  <a:pt x="493306" y="3214484"/>
                </a:lnTo>
                <a:lnTo>
                  <a:pt x="512140" y="3257219"/>
                </a:lnTo>
                <a:lnTo>
                  <a:pt x="535584" y="3297021"/>
                </a:lnTo>
                <a:lnTo>
                  <a:pt x="563245" y="3333508"/>
                </a:lnTo>
                <a:lnTo>
                  <a:pt x="594804" y="3366338"/>
                </a:lnTo>
                <a:lnTo>
                  <a:pt x="629881" y="3395129"/>
                </a:lnTo>
                <a:lnTo>
                  <a:pt x="668134" y="3419500"/>
                </a:lnTo>
                <a:lnTo>
                  <a:pt x="709218" y="3439109"/>
                </a:lnTo>
                <a:lnTo>
                  <a:pt x="752754" y="3453561"/>
                </a:lnTo>
                <a:lnTo>
                  <a:pt x="798410" y="3462502"/>
                </a:lnTo>
                <a:lnTo>
                  <a:pt x="845820" y="3465563"/>
                </a:lnTo>
                <a:lnTo>
                  <a:pt x="893229" y="3462502"/>
                </a:lnTo>
                <a:lnTo>
                  <a:pt x="938872" y="3453561"/>
                </a:lnTo>
                <a:lnTo>
                  <a:pt x="982421" y="3439109"/>
                </a:lnTo>
                <a:lnTo>
                  <a:pt x="1023493" y="3419500"/>
                </a:lnTo>
                <a:lnTo>
                  <a:pt x="1061745" y="3395129"/>
                </a:lnTo>
                <a:lnTo>
                  <a:pt x="1096822" y="3366338"/>
                </a:lnTo>
                <a:lnTo>
                  <a:pt x="1128382" y="3333508"/>
                </a:lnTo>
                <a:lnTo>
                  <a:pt x="1156055" y="3297021"/>
                </a:lnTo>
                <a:lnTo>
                  <a:pt x="1179487" y="3257219"/>
                </a:lnTo>
                <a:lnTo>
                  <a:pt x="1198321" y="3214484"/>
                </a:lnTo>
                <a:lnTo>
                  <a:pt x="1212227" y="3169196"/>
                </a:lnTo>
                <a:lnTo>
                  <a:pt x="1220825" y="3121698"/>
                </a:lnTo>
                <a:lnTo>
                  <a:pt x="1223772" y="3072371"/>
                </a:lnTo>
                <a:close/>
              </a:path>
              <a:path w="2974975" h="6152515">
                <a:moveTo>
                  <a:pt x="1736699" y="1764423"/>
                </a:moveTo>
                <a:lnTo>
                  <a:pt x="1731492" y="1718246"/>
                </a:lnTo>
                <a:lnTo>
                  <a:pt x="1721053" y="1672844"/>
                </a:lnTo>
                <a:lnTo>
                  <a:pt x="1705419" y="1628749"/>
                </a:lnTo>
                <a:lnTo>
                  <a:pt x="1684553" y="1586445"/>
                </a:lnTo>
                <a:lnTo>
                  <a:pt x="1658480" y="1546479"/>
                </a:lnTo>
                <a:lnTo>
                  <a:pt x="1627200" y="1509344"/>
                </a:lnTo>
                <a:lnTo>
                  <a:pt x="1591602" y="1476667"/>
                </a:lnTo>
                <a:lnTo>
                  <a:pt x="1553260" y="1449451"/>
                </a:lnTo>
                <a:lnTo>
                  <a:pt x="1512671" y="1427695"/>
                </a:lnTo>
                <a:lnTo>
                  <a:pt x="1470329" y="1411376"/>
                </a:lnTo>
                <a:lnTo>
                  <a:pt x="1426756" y="1400517"/>
                </a:lnTo>
                <a:lnTo>
                  <a:pt x="1382420" y="1395120"/>
                </a:lnTo>
                <a:lnTo>
                  <a:pt x="1337856" y="1395158"/>
                </a:lnTo>
                <a:lnTo>
                  <a:pt x="1293533" y="1400657"/>
                </a:lnTo>
                <a:lnTo>
                  <a:pt x="1249972" y="1411605"/>
                </a:lnTo>
                <a:lnTo>
                  <a:pt x="1207668" y="1428000"/>
                </a:lnTo>
                <a:lnTo>
                  <a:pt x="1167117" y="1449844"/>
                </a:lnTo>
                <a:lnTo>
                  <a:pt x="1128826" y="1477149"/>
                </a:lnTo>
                <a:lnTo>
                  <a:pt x="1093292" y="1509890"/>
                </a:lnTo>
                <a:lnTo>
                  <a:pt x="1061923" y="1546961"/>
                </a:lnTo>
                <a:lnTo>
                  <a:pt x="1035786" y="1586890"/>
                </a:lnTo>
                <a:lnTo>
                  <a:pt x="1014882" y="1629168"/>
                </a:lnTo>
                <a:lnTo>
                  <a:pt x="999223" y="1673263"/>
                </a:lnTo>
                <a:lnTo>
                  <a:pt x="988796" y="1718652"/>
                </a:lnTo>
                <a:lnTo>
                  <a:pt x="983602" y="1764817"/>
                </a:lnTo>
                <a:lnTo>
                  <a:pt x="983653" y="1811235"/>
                </a:lnTo>
                <a:lnTo>
                  <a:pt x="988923" y="1857387"/>
                </a:lnTo>
                <a:lnTo>
                  <a:pt x="999439" y="1902764"/>
                </a:lnTo>
                <a:lnTo>
                  <a:pt x="1015174" y="1946821"/>
                </a:lnTo>
                <a:lnTo>
                  <a:pt x="1036154" y="1989061"/>
                </a:lnTo>
                <a:lnTo>
                  <a:pt x="1062355" y="2028939"/>
                </a:lnTo>
                <a:lnTo>
                  <a:pt x="1093800" y="2065947"/>
                </a:lnTo>
                <a:lnTo>
                  <a:pt x="1129347" y="2098573"/>
                </a:lnTo>
                <a:lnTo>
                  <a:pt x="1167638" y="2125776"/>
                </a:lnTo>
                <a:lnTo>
                  <a:pt x="1208163" y="2147532"/>
                </a:lnTo>
                <a:lnTo>
                  <a:pt x="1250442" y="2163838"/>
                </a:lnTo>
                <a:lnTo>
                  <a:pt x="1293964" y="2174722"/>
                </a:lnTo>
                <a:lnTo>
                  <a:pt x="1338237" y="2180158"/>
                </a:lnTo>
                <a:lnTo>
                  <a:pt x="1382763" y="2180158"/>
                </a:lnTo>
                <a:lnTo>
                  <a:pt x="1427035" y="2174722"/>
                </a:lnTo>
                <a:lnTo>
                  <a:pt x="1470558" y="2163838"/>
                </a:lnTo>
                <a:lnTo>
                  <a:pt x="1512836" y="2147532"/>
                </a:lnTo>
                <a:lnTo>
                  <a:pt x="1553362" y="2125776"/>
                </a:lnTo>
                <a:lnTo>
                  <a:pt x="1591652" y="2098573"/>
                </a:lnTo>
                <a:lnTo>
                  <a:pt x="1627200" y="2065947"/>
                </a:lnTo>
                <a:lnTo>
                  <a:pt x="1658480" y="2028812"/>
                </a:lnTo>
                <a:lnTo>
                  <a:pt x="1684553" y="1988845"/>
                </a:lnTo>
                <a:lnTo>
                  <a:pt x="1705419" y="1946541"/>
                </a:lnTo>
                <a:lnTo>
                  <a:pt x="1721053" y="1902434"/>
                </a:lnTo>
                <a:lnTo>
                  <a:pt x="1731492" y="1857032"/>
                </a:lnTo>
                <a:lnTo>
                  <a:pt x="1736699" y="1810854"/>
                </a:lnTo>
                <a:lnTo>
                  <a:pt x="1736699" y="1764423"/>
                </a:lnTo>
                <a:close/>
              </a:path>
              <a:path w="2974975" h="6152515">
                <a:moveTo>
                  <a:pt x="1745843" y="4335450"/>
                </a:moveTo>
                <a:lnTo>
                  <a:pt x="1740623" y="4289336"/>
                </a:lnTo>
                <a:lnTo>
                  <a:pt x="1730159" y="4244010"/>
                </a:lnTo>
                <a:lnTo>
                  <a:pt x="1714474" y="4199979"/>
                </a:lnTo>
                <a:lnTo>
                  <a:pt x="1693570" y="4157764"/>
                </a:lnTo>
                <a:lnTo>
                  <a:pt x="1667421" y="4117898"/>
                </a:lnTo>
                <a:lnTo>
                  <a:pt x="1636052" y="4080878"/>
                </a:lnTo>
                <a:lnTo>
                  <a:pt x="1600479" y="4048137"/>
                </a:lnTo>
                <a:lnTo>
                  <a:pt x="1562150" y="4020832"/>
                </a:lnTo>
                <a:lnTo>
                  <a:pt x="1521561" y="3998988"/>
                </a:lnTo>
                <a:lnTo>
                  <a:pt x="1479207" y="3982593"/>
                </a:lnTo>
                <a:lnTo>
                  <a:pt x="1435595" y="3971645"/>
                </a:lnTo>
                <a:lnTo>
                  <a:pt x="1391234" y="3966146"/>
                </a:lnTo>
                <a:lnTo>
                  <a:pt x="1346606" y="3966108"/>
                </a:lnTo>
                <a:lnTo>
                  <a:pt x="1302232" y="3971506"/>
                </a:lnTo>
                <a:lnTo>
                  <a:pt x="1258595" y="3982364"/>
                </a:lnTo>
                <a:lnTo>
                  <a:pt x="1216215" y="3998684"/>
                </a:lnTo>
                <a:lnTo>
                  <a:pt x="1175575" y="4020439"/>
                </a:lnTo>
                <a:lnTo>
                  <a:pt x="1137196" y="4047655"/>
                </a:lnTo>
                <a:lnTo>
                  <a:pt x="1101026" y="4080878"/>
                </a:lnTo>
                <a:lnTo>
                  <a:pt x="1069632" y="4117949"/>
                </a:lnTo>
                <a:lnTo>
                  <a:pt x="1043470" y="4157878"/>
                </a:lnTo>
                <a:lnTo>
                  <a:pt x="1022540" y="4200156"/>
                </a:lnTo>
                <a:lnTo>
                  <a:pt x="1006868" y="4244251"/>
                </a:lnTo>
                <a:lnTo>
                  <a:pt x="996429" y="4289641"/>
                </a:lnTo>
                <a:lnTo>
                  <a:pt x="991235" y="4335805"/>
                </a:lnTo>
                <a:lnTo>
                  <a:pt x="991273" y="4382224"/>
                </a:lnTo>
                <a:lnTo>
                  <a:pt x="996556" y="4428375"/>
                </a:lnTo>
                <a:lnTo>
                  <a:pt x="1007084" y="4473740"/>
                </a:lnTo>
                <a:lnTo>
                  <a:pt x="1022845" y="4517809"/>
                </a:lnTo>
                <a:lnTo>
                  <a:pt x="1043838" y="4560036"/>
                </a:lnTo>
                <a:lnTo>
                  <a:pt x="1070076" y="4599914"/>
                </a:lnTo>
                <a:lnTo>
                  <a:pt x="1101547" y="4636922"/>
                </a:lnTo>
                <a:lnTo>
                  <a:pt x="1137196" y="4669599"/>
                </a:lnTo>
                <a:lnTo>
                  <a:pt x="1175575" y="4696815"/>
                </a:lnTo>
                <a:lnTo>
                  <a:pt x="1216215" y="4718583"/>
                </a:lnTo>
                <a:lnTo>
                  <a:pt x="1258595" y="4734903"/>
                </a:lnTo>
                <a:lnTo>
                  <a:pt x="1302232" y="4745761"/>
                </a:lnTo>
                <a:lnTo>
                  <a:pt x="1346606" y="4751171"/>
                </a:lnTo>
                <a:lnTo>
                  <a:pt x="1391234" y="4751121"/>
                </a:lnTo>
                <a:lnTo>
                  <a:pt x="1435595" y="4745621"/>
                </a:lnTo>
                <a:lnTo>
                  <a:pt x="1479207" y="4734687"/>
                </a:lnTo>
                <a:lnTo>
                  <a:pt x="1521561" y="4718278"/>
                </a:lnTo>
                <a:lnTo>
                  <a:pt x="1562150" y="4696434"/>
                </a:lnTo>
                <a:lnTo>
                  <a:pt x="1600479" y="4669142"/>
                </a:lnTo>
                <a:lnTo>
                  <a:pt x="1636052" y="4636401"/>
                </a:lnTo>
                <a:lnTo>
                  <a:pt x="1667421" y="4599368"/>
                </a:lnTo>
                <a:lnTo>
                  <a:pt x="1693570" y="4559490"/>
                </a:lnTo>
                <a:lnTo>
                  <a:pt x="1714474" y="4517275"/>
                </a:lnTo>
                <a:lnTo>
                  <a:pt x="1730159" y="4473245"/>
                </a:lnTo>
                <a:lnTo>
                  <a:pt x="1740623" y="4427918"/>
                </a:lnTo>
                <a:lnTo>
                  <a:pt x="1745843" y="4381817"/>
                </a:lnTo>
                <a:lnTo>
                  <a:pt x="1745843" y="4335450"/>
                </a:lnTo>
                <a:close/>
              </a:path>
              <a:path w="2974975" h="6152515">
                <a:moveTo>
                  <a:pt x="1946783" y="5295963"/>
                </a:moveTo>
                <a:lnTo>
                  <a:pt x="1939759" y="5253113"/>
                </a:lnTo>
                <a:lnTo>
                  <a:pt x="1925701" y="5211775"/>
                </a:lnTo>
                <a:lnTo>
                  <a:pt x="1904619" y="5172938"/>
                </a:lnTo>
                <a:lnTo>
                  <a:pt x="1876501" y="5137632"/>
                </a:lnTo>
                <a:lnTo>
                  <a:pt x="1842350" y="5108041"/>
                </a:lnTo>
                <a:lnTo>
                  <a:pt x="1804784" y="5085842"/>
                </a:lnTo>
                <a:lnTo>
                  <a:pt x="1764766" y="5071046"/>
                </a:lnTo>
                <a:lnTo>
                  <a:pt x="1723288" y="5063642"/>
                </a:lnTo>
                <a:lnTo>
                  <a:pt x="1681314" y="5063642"/>
                </a:lnTo>
                <a:lnTo>
                  <a:pt x="1639836" y="5071046"/>
                </a:lnTo>
                <a:lnTo>
                  <a:pt x="1599831" y="5085842"/>
                </a:lnTo>
                <a:lnTo>
                  <a:pt x="1562252" y="5108041"/>
                </a:lnTo>
                <a:lnTo>
                  <a:pt x="1528089" y="5137632"/>
                </a:lnTo>
                <a:lnTo>
                  <a:pt x="1499844" y="5173154"/>
                </a:lnTo>
                <a:lnTo>
                  <a:pt x="1478699" y="5212219"/>
                </a:lnTo>
                <a:lnTo>
                  <a:pt x="1464665" y="5253812"/>
                </a:lnTo>
                <a:lnTo>
                  <a:pt x="1457744" y="5296903"/>
                </a:lnTo>
                <a:lnTo>
                  <a:pt x="1457909" y="5340464"/>
                </a:lnTo>
                <a:lnTo>
                  <a:pt x="1465173" y="5383492"/>
                </a:lnTo>
                <a:lnTo>
                  <a:pt x="1479537" y="5424957"/>
                </a:lnTo>
                <a:lnTo>
                  <a:pt x="1500987" y="5463845"/>
                </a:lnTo>
                <a:lnTo>
                  <a:pt x="1529511" y="5499125"/>
                </a:lnTo>
                <a:lnTo>
                  <a:pt x="1563611" y="5528564"/>
                </a:lnTo>
                <a:lnTo>
                  <a:pt x="1601114" y="5550586"/>
                </a:lnTo>
                <a:lnTo>
                  <a:pt x="1641030" y="5565203"/>
                </a:lnTo>
                <a:lnTo>
                  <a:pt x="1682394" y="5572430"/>
                </a:lnTo>
                <a:lnTo>
                  <a:pt x="1724215" y="5572239"/>
                </a:lnTo>
                <a:lnTo>
                  <a:pt x="1765515" y="5564670"/>
                </a:lnTo>
                <a:lnTo>
                  <a:pt x="1805317" y="5549709"/>
                </a:lnTo>
                <a:lnTo>
                  <a:pt x="1842643" y="5527370"/>
                </a:lnTo>
                <a:lnTo>
                  <a:pt x="1876501" y="5497652"/>
                </a:lnTo>
                <a:lnTo>
                  <a:pt x="1904619" y="5462333"/>
                </a:lnTo>
                <a:lnTo>
                  <a:pt x="1925701" y="5423509"/>
                </a:lnTo>
                <a:lnTo>
                  <a:pt x="1939759" y="5382171"/>
                </a:lnTo>
                <a:lnTo>
                  <a:pt x="1946783" y="5339321"/>
                </a:lnTo>
                <a:lnTo>
                  <a:pt x="1946783" y="5295963"/>
                </a:lnTo>
                <a:close/>
              </a:path>
              <a:path w="2974975" h="6152515">
                <a:moveTo>
                  <a:pt x="1952244" y="829818"/>
                </a:moveTo>
                <a:lnTo>
                  <a:pt x="1948294" y="783932"/>
                </a:lnTo>
                <a:lnTo>
                  <a:pt x="1936940" y="740740"/>
                </a:lnTo>
                <a:lnTo>
                  <a:pt x="1918843" y="700976"/>
                </a:lnTo>
                <a:lnTo>
                  <a:pt x="1894713" y="665340"/>
                </a:lnTo>
                <a:lnTo>
                  <a:pt x="1865223" y="634580"/>
                </a:lnTo>
                <a:lnTo>
                  <a:pt x="1831086" y="609396"/>
                </a:lnTo>
                <a:lnTo>
                  <a:pt x="1792986" y="590511"/>
                </a:lnTo>
                <a:lnTo>
                  <a:pt x="1751609" y="578650"/>
                </a:lnTo>
                <a:lnTo>
                  <a:pt x="1707642" y="574548"/>
                </a:lnTo>
                <a:lnTo>
                  <a:pt x="1663661" y="578650"/>
                </a:lnTo>
                <a:lnTo>
                  <a:pt x="1622285" y="590511"/>
                </a:lnTo>
                <a:lnTo>
                  <a:pt x="1584185" y="609396"/>
                </a:lnTo>
                <a:lnTo>
                  <a:pt x="1550047" y="634580"/>
                </a:lnTo>
                <a:lnTo>
                  <a:pt x="1520558" y="665340"/>
                </a:lnTo>
                <a:lnTo>
                  <a:pt x="1496428" y="700976"/>
                </a:lnTo>
                <a:lnTo>
                  <a:pt x="1478330" y="740740"/>
                </a:lnTo>
                <a:lnTo>
                  <a:pt x="1466977" y="783932"/>
                </a:lnTo>
                <a:lnTo>
                  <a:pt x="1463040" y="829818"/>
                </a:lnTo>
                <a:lnTo>
                  <a:pt x="1466977" y="875703"/>
                </a:lnTo>
                <a:lnTo>
                  <a:pt x="1478330" y="918883"/>
                </a:lnTo>
                <a:lnTo>
                  <a:pt x="1496428" y="958646"/>
                </a:lnTo>
                <a:lnTo>
                  <a:pt x="1520558" y="994283"/>
                </a:lnTo>
                <a:lnTo>
                  <a:pt x="1550047" y="1025042"/>
                </a:lnTo>
                <a:lnTo>
                  <a:pt x="1584185" y="1050226"/>
                </a:lnTo>
                <a:lnTo>
                  <a:pt x="1622285" y="1069111"/>
                </a:lnTo>
                <a:lnTo>
                  <a:pt x="1663661" y="1080973"/>
                </a:lnTo>
                <a:lnTo>
                  <a:pt x="1707642" y="1085088"/>
                </a:lnTo>
                <a:lnTo>
                  <a:pt x="1751609" y="1080973"/>
                </a:lnTo>
                <a:lnTo>
                  <a:pt x="1792986" y="1069111"/>
                </a:lnTo>
                <a:lnTo>
                  <a:pt x="1831086" y="1050226"/>
                </a:lnTo>
                <a:lnTo>
                  <a:pt x="1865223" y="1025042"/>
                </a:lnTo>
                <a:lnTo>
                  <a:pt x="1894713" y="994283"/>
                </a:lnTo>
                <a:lnTo>
                  <a:pt x="1918843" y="958646"/>
                </a:lnTo>
                <a:lnTo>
                  <a:pt x="1936940" y="918883"/>
                </a:lnTo>
                <a:lnTo>
                  <a:pt x="1948294" y="875703"/>
                </a:lnTo>
                <a:lnTo>
                  <a:pt x="1952244" y="829818"/>
                </a:lnTo>
                <a:close/>
              </a:path>
              <a:path w="2974975" h="6152515">
                <a:moveTo>
                  <a:pt x="2892552" y="314706"/>
                </a:moveTo>
                <a:lnTo>
                  <a:pt x="2889262" y="268198"/>
                </a:lnTo>
                <a:lnTo>
                  <a:pt x="2879737" y="223812"/>
                </a:lnTo>
                <a:lnTo>
                  <a:pt x="2864434" y="182029"/>
                </a:lnTo>
                <a:lnTo>
                  <a:pt x="2843809" y="143344"/>
                </a:lnTo>
                <a:lnTo>
                  <a:pt x="2818346" y="108229"/>
                </a:lnTo>
                <a:lnTo>
                  <a:pt x="2788501" y="77190"/>
                </a:lnTo>
                <a:lnTo>
                  <a:pt x="2754757" y="50698"/>
                </a:lnTo>
                <a:lnTo>
                  <a:pt x="2717558" y="29248"/>
                </a:lnTo>
                <a:lnTo>
                  <a:pt x="2677401" y="13322"/>
                </a:lnTo>
                <a:lnTo>
                  <a:pt x="2634729" y="3403"/>
                </a:lnTo>
                <a:lnTo>
                  <a:pt x="2590038" y="0"/>
                </a:lnTo>
                <a:lnTo>
                  <a:pt x="2545334" y="3403"/>
                </a:lnTo>
                <a:lnTo>
                  <a:pt x="2502662" y="13322"/>
                </a:lnTo>
                <a:lnTo>
                  <a:pt x="2462504" y="29248"/>
                </a:lnTo>
                <a:lnTo>
                  <a:pt x="2425319" y="50698"/>
                </a:lnTo>
                <a:lnTo>
                  <a:pt x="2391562" y="77190"/>
                </a:lnTo>
                <a:lnTo>
                  <a:pt x="2361717" y="108229"/>
                </a:lnTo>
                <a:lnTo>
                  <a:pt x="2336254" y="143344"/>
                </a:lnTo>
                <a:lnTo>
                  <a:pt x="2315641" y="182029"/>
                </a:lnTo>
                <a:lnTo>
                  <a:pt x="2300325" y="223812"/>
                </a:lnTo>
                <a:lnTo>
                  <a:pt x="2290800" y="268198"/>
                </a:lnTo>
                <a:lnTo>
                  <a:pt x="2287524" y="314706"/>
                </a:lnTo>
                <a:lnTo>
                  <a:pt x="2290800" y="361200"/>
                </a:lnTo>
                <a:lnTo>
                  <a:pt x="2300325" y="405587"/>
                </a:lnTo>
                <a:lnTo>
                  <a:pt x="2315641" y="447370"/>
                </a:lnTo>
                <a:lnTo>
                  <a:pt x="2336254" y="486054"/>
                </a:lnTo>
                <a:lnTo>
                  <a:pt x="2361717" y="521169"/>
                </a:lnTo>
                <a:lnTo>
                  <a:pt x="2391562" y="552208"/>
                </a:lnTo>
                <a:lnTo>
                  <a:pt x="2425319" y="578700"/>
                </a:lnTo>
                <a:lnTo>
                  <a:pt x="2462504" y="600151"/>
                </a:lnTo>
                <a:lnTo>
                  <a:pt x="2502662" y="616077"/>
                </a:lnTo>
                <a:lnTo>
                  <a:pt x="2545334" y="625995"/>
                </a:lnTo>
                <a:lnTo>
                  <a:pt x="2590038" y="629412"/>
                </a:lnTo>
                <a:lnTo>
                  <a:pt x="2634729" y="625995"/>
                </a:lnTo>
                <a:lnTo>
                  <a:pt x="2677401" y="616077"/>
                </a:lnTo>
                <a:lnTo>
                  <a:pt x="2717558" y="600151"/>
                </a:lnTo>
                <a:lnTo>
                  <a:pt x="2754757" y="578700"/>
                </a:lnTo>
                <a:lnTo>
                  <a:pt x="2788501" y="552208"/>
                </a:lnTo>
                <a:lnTo>
                  <a:pt x="2818346" y="521169"/>
                </a:lnTo>
                <a:lnTo>
                  <a:pt x="2843809" y="486054"/>
                </a:lnTo>
                <a:lnTo>
                  <a:pt x="2864434" y="447370"/>
                </a:lnTo>
                <a:lnTo>
                  <a:pt x="2879737" y="405587"/>
                </a:lnTo>
                <a:lnTo>
                  <a:pt x="2889262" y="361200"/>
                </a:lnTo>
                <a:lnTo>
                  <a:pt x="2892552" y="314706"/>
                </a:lnTo>
                <a:close/>
              </a:path>
              <a:path w="2974975" h="6152515">
                <a:moveTo>
                  <a:pt x="2900172" y="5837682"/>
                </a:moveTo>
                <a:lnTo>
                  <a:pt x="2896882" y="5791174"/>
                </a:lnTo>
                <a:lnTo>
                  <a:pt x="2887357" y="5746788"/>
                </a:lnTo>
                <a:lnTo>
                  <a:pt x="2872054" y="5705005"/>
                </a:lnTo>
                <a:lnTo>
                  <a:pt x="2851429" y="5666321"/>
                </a:lnTo>
                <a:lnTo>
                  <a:pt x="2825966" y="5631205"/>
                </a:lnTo>
                <a:lnTo>
                  <a:pt x="2796121" y="5600166"/>
                </a:lnTo>
                <a:lnTo>
                  <a:pt x="2762377" y="5573674"/>
                </a:lnTo>
                <a:lnTo>
                  <a:pt x="2725178" y="5552224"/>
                </a:lnTo>
                <a:lnTo>
                  <a:pt x="2685021" y="5536298"/>
                </a:lnTo>
                <a:lnTo>
                  <a:pt x="2642349" y="5526379"/>
                </a:lnTo>
                <a:lnTo>
                  <a:pt x="2597658" y="5522976"/>
                </a:lnTo>
                <a:lnTo>
                  <a:pt x="2552954" y="5526379"/>
                </a:lnTo>
                <a:lnTo>
                  <a:pt x="2510282" y="5536298"/>
                </a:lnTo>
                <a:lnTo>
                  <a:pt x="2470124" y="5552224"/>
                </a:lnTo>
                <a:lnTo>
                  <a:pt x="2432926" y="5573674"/>
                </a:lnTo>
                <a:lnTo>
                  <a:pt x="2399182" y="5600166"/>
                </a:lnTo>
                <a:lnTo>
                  <a:pt x="2369337" y="5631205"/>
                </a:lnTo>
                <a:lnTo>
                  <a:pt x="2343874" y="5666321"/>
                </a:lnTo>
                <a:lnTo>
                  <a:pt x="2323249" y="5705005"/>
                </a:lnTo>
                <a:lnTo>
                  <a:pt x="2307945" y="5746788"/>
                </a:lnTo>
                <a:lnTo>
                  <a:pt x="2298420" y="5791174"/>
                </a:lnTo>
                <a:lnTo>
                  <a:pt x="2295144" y="5837682"/>
                </a:lnTo>
                <a:lnTo>
                  <a:pt x="2298420" y="5884176"/>
                </a:lnTo>
                <a:lnTo>
                  <a:pt x="2307945" y="5928563"/>
                </a:lnTo>
                <a:lnTo>
                  <a:pt x="2323249" y="5970346"/>
                </a:lnTo>
                <a:lnTo>
                  <a:pt x="2343874" y="6009030"/>
                </a:lnTo>
                <a:lnTo>
                  <a:pt x="2369337" y="6044146"/>
                </a:lnTo>
                <a:lnTo>
                  <a:pt x="2399182" y="6075184"/>
                </a:lnTo>
                <a:lnTo>
                  <a:pt x="2432926" y="6101677"/>
                </a:lnTo>
                <a:lnTo>
                  <a:pt x="2470124" y="6123127"/>
                </a:lnTo>
                <a:lnTo>
                  <a:pt x="2510282" y="6139053"/>
                </a:lnTo>
                <a:lnTo>
                  <a:pt x="2552954" y="6148971"/>
                </a:lnTo>
                <a:lnTo>
                  <a:pt x="2597658" y="6152388"/>
                </a:lnTo>
                <a:lnTo>
                  <a:pt x="2642349" y="6148971"/>
                </a:lnTo>
                <a:lnTo>
                  <a:pt x="2685021" y="6139053"/>
                </a:lnTo>
                <a:lnTo>
                  <a:pt x="2725178" y="6123127"/>
                </a:lnTo>
                <a:lnTo>
                  <a:pt x="2762377" y="6101677"/>
                </a:lnTo>
                <a:lnTo>
                  <a:pt x="2796121" y="6075184"/>
                </a:lnTo>
                <a:lnTo>
                  <a:pt x="2825966" y="6044146"/>
                </a:lnTo>
                <a:lnTo>
                  <a:pt x="2851429" y="6009030"/>
                </a:lnTo>
                <a:lnTo>
                  <a:pt x="2872054" y="5970346"/>
                </a:lnTo>
                <a:lnTo>
                  <a:pt x="2887357" y="5928563"/>
                </a:lnTo>
                <a:lnTo>
                  <a:pt x="2896882" y="5884176"/>
                </a:lnTo>
                <a:lnTo>
                  <a:pt x="2900172" y="5837682"/>
                </a:lnTo>
                <a:close/>
              </a:path>
              <a:path w="2974975" h="6152515">
                <a:moveTo>
                  <a:pt x="2971787" y="1256715"/>
                </a:moveTo>
                <a:lnTo>
                  <a:pt x="2969044" y="1207096"/>
                </a:lnTo>
                <a:lnTo>
                  <a:pt x="2960598" y="1159281"/>
                </a:lnTo>
                <a:lnTo>
                  <a:pt x="2946844" y="1113663"/>
                </a:lnTo>
                <a:lnTo>
                  <a:pt x="2928099" y="1070597"/>
                </a:lnTo>
                <a:lnTo>
                  <a:pt x="2904731" y="1030465"/>
                </a:lnTo>
                <a:lnTo>
                  <a:pt x="2877108" y="993635"/>
                </a:lnTo>
                <a:lnTo>
                  <a:pt x="2845562" y="960475"/>
                </a:lnTo>
                <a:lnTo>
                  <a:pt x="2810459" y="931367"/>
                </a:lnTo>
                <a:lnTo>
                  <a:pt x="2772156" y="906678"/>
                </a:lnTo>
                <a:lnTo>
                  <a:pt x="2730995" y="886777"/>
                </a:lnTo>
                <a:lnTo>
                  <a:pt x="2687332" y="872032"/>
                </a:lnTo>
                <a:lnTo>
                  <a:pt x="2641536" y="862838"/>
                </a:lnTo>
                <a:lnTo>
                  <a:pt x="2593949" y="859536"/>
                </a:lnTo>
                <a:lnTo>
                  <a:pt x="2546337" y="862406"/>
                </a:lnTo>
                <a:lnTo>
                  <a:pt x="2500465" y="871194"/>
                </a:lnTo>
                <a:lnTo>
                  <a:pt x="2456700" y="885545"/>
                </a:lnTo>
                <a:lnTo>
                  <a:pt x="2415375" y="905078"/>
                </a:lnTo>
                <a:lnTo>
                  <a:pt x="2376868" y="929424"/>
                </a:lnTo>
                <a:lnTo>
                  <a:pt x="2341524" y="958215"/>
                </a:lnTo>
                <a:lnTo>
                  <a:pt x="2309711" y="991095"/>
                </a:lnTo>
                <a:lnTo>
                  <a:pt x="2281783" y="1027671"/>
                </a:lnTo>
                <a:lnTo>
                  <a:pt x="2258085" y="1067600"/>
                </a:lnTo>
                <a:lnTo>
                  <a:pt x="2238984" y="1110500"/>
                </a:lnTo>
                <a:lnTo>
                  <a:pt x="2224849" y="1155992"/>
                </a:lnTo>
                <a:lnTo>
                  <a:pt x="2216010" y="1203718"/>
                </a:lnTo>
                <a:lnTo>
                  <a:pt x="2212848" y="1253312"/>
                </a:lnTo>
                <a:lnTo>
                  <a:pt x="2215604" y="1302931"/>
                </a:lnTo>
                <a:lnTo>
                  <a:pt x="2224036" y="1350733"/>
                </a:lnTo>
                <a:lnTo>
                  <a:pt x="2237803" y="1396365"/>
                </a:lnTo>
                <a:lnTo>
                  <a:pt x="2256548" y="1439430"/>
                </a:lnTo>
                <a:lnTo>
                  <a:pt x="2279904" y="1479562"/>
                </a:lnTo>
                <a:lnTo>
                  <a:pt x="2307539" y="1516392"/>
                </a:lnTo>
                <a:lnTo>
                  <a:pt x="2339086" y="1549552"/>
                </a:lnTo>
                <a:lnTo>
                  <a:pt x="2374188" y="1578660"/>
                </a:lnTo>
                <a:lnTo>
                  <a:pt x="2412492" y="1603349"/>
                </a:lnTo>
                <a:lnTo>
                  <a:pt x="2453652" y="1623250"/>
                </a:lnTo>
                <a:lnTo>
                  <a:pt x="2497302" y="1637995"/>
                </a:lnTo>
                <a:lnTo>
                  <a:pt x="2543098" y="1647190"/>
                </a:lnTo>
                <a:lnTo>
                  <a:pt x="2590673" y="1650492"/>
                </a:lnTo>
                <a:lnTo>
                  <a:pt x="2593949" y="1650492"/>
                </a:lnTo>
                <a:lnTo>
                  <a:pt x="2641257" y="1647228"/>
                </a:lnTo>
                <a:lnTo>
                  <a:pt x="2686812" y="1638134"/>
                </a:lnTo>
                <a:lnTo>
                  <a:pt x="2730258" y="1623555"/>
                </a:lnTo>
                <a:lnTo>
                  <a:pt x="2771241" y="1603857"/>
                </a:lnTo>
                <a:lnTo>
                  <a:pt x="2809417" y="1579422"/>
                </a:lnTo>
                <a:lnTo>
                  <a:pt x="2844431" y="1550593"/>
                </a:lnTo>
                <a:lnTo>
                  <a:pt x="2875940" y="1517751"/>
                </a:lnTo>
                <a:lnTo>
                  <a:pt x="2903601" y="1481251"/>
                </a:lnTo>
                <a:lnTo>
                  <a:pt x="2927045" y="1441475"/>
                </a:lnTo>
                <a:lnTo>
                  <a:pt x="2945942" y="1398752"/>
                </a:lnTo>
                <a:lnTo>
                  <a:pt x="2959925" y="1353489"/>
                </a:lnTo>
                <a:lnTo>
                  <a:pt x="2968663" y="1306017"/>
                </a:lnTo>
                <a:lnTo>
                  <a:pt x="2971787" y="1256715"/>
                </a:lnTo>
                <a:close/>
              </a:path>
              <a:path w="2974975" h="6152515">
                <a:moveTo>
                  <a:pt x="2974848" y="4894326"/>
                </a:moveTo>
                <a:lnTo>
                  <a:pt x="2971901" y="4844910"/>
                </a:lnTo>
                <a:lnTo>
                  <a:pt x="2963303" y="4797323"/>
                </a:lnTo>
                <a:lnTo>
                  <a:pt x="2949397" y="4751933"/>
                </a:lnTo>
                <a:lnTo>
                  <a:pt x="2930563" y="4709122"/>
                </a:lnTo>
                <a:lnTo>
                  <a:pt x="2907131" y="4669244"/>
                </a:lnTo>
                <a:lnTo>
                  <a:pt x="2879458" y="4632680"/>
                </a:lnTo>
                <a:lnTo>
                  <a:pt x="2847898" y="4599787"/>
                </a:lnTo>
                <a:lnTo>
                  <a:pt x="2812821" y="4570946"/>
                </a:lnTo>
                <a:lnTo>
                  <a:pt x="2774569" y="4546524"/>
                </a:lnTo>
                <a:lnTo>
                  <a:pt x="2733497" y="4526889"/>
                </a:lnTo>
                <a:lnTo>
                  <a:pt x="2689949" y="4512399"/>
                </a:lnTo>
                <a:lnTo>
                  <a:pt x="2644305" y="4503432"/>
                </a:lnTo>
                <a:lnTo>
                  <a:pt x="2596896" y="4500372"/>
                </a:lnTo>
                <a:lnTo>
                  <a:pt x="2549677" y="4503217"/>
                </a:lnTo>
                <a:lnTo>
                  <a:pt x="2504186" y="4511929"/>
                </a:lnTo>
                <a:lnTo>
                  <a:pt x="2460777" y="4526153"/>
                </a:lnTo>
                <a:lnTo>
                  <a:pt x="2419794" y="4545520"/>
                </a:lnTo>
                <a:lnTo>
                  <a:pt x="2381605" y="4569676"/>
                </a:lnTo>
                <a:lnTo>
                  <a:pt x="2346553" y="4598225"/>
                </a:lnTo>
                <a:lnTo>
                  <a:pt x="2315006" y="4630826"/>
                </a:lnTo>
                <a:lnTo>
                  <a:pt x="2287295" y="4667110"/>
                </a:lnTo>
                <a:lnTo>
                  <a:pt x="2263800" y="4706709"/>
                </a:lnTo>
                <a:lnTo>
                  <a:pt x="2244864" y="4749254"/>
                </a:lnTo>
                <a:lnTo>
                  <a:pt x="2230831" y="4794377"/>
                </a:lnTo>
                <a:lnTo>
                  <a:pt x="2222081" y="4841710"/>
                </a:lnTo>
                <a:lnTo>
                  <a:pt x="2218944" y="4890909"/>
                </a:lnTo>
                <a:lnTo>
                  <a:pt x="2218944" y="4894326"/>
                </a:lnTo>
                <a:lnTo>
                  <a:pt x="2221877" y="4943741"/>
                </a:lnTo>
                <a:lnTo>
                  <a:pt x="2230475" y="4991328"/>
                </a:lnTo>
                <a:lnTo>
                  <a:pt x="2244382" y="5036705"/>
                </a:lnTo>
                <a:lnTo>
                  <a:pt x="2263216" y="5079517"/>
                </a:lnTo>
                <a:lnTo>
                  <a:pt x="2286647" y="5119395"/>
                </a:lnTo>
                <a:lnTo>
                  <a:pt x="2314321" y="5155958"/>
                </a:lnTo>
                <a:lnTo>
                  <a:pt x="2345880" y="5188851"/>
                </a:lnTo>
                <a:lnTo>
                  <a:pt x="2380958" y="5217693"/>
                </a:lnTo>
                <a:lnTo>
                  <a:pt x="2419210" y="5242115"/>
                </a:lnTo>
                <a:lnTo>
                  <a:pt x="2460282" y="5261762"/>
                </a:lnTo>
                <a:lnTo>
                  <a:pt x="2503830" y="5276240"/>
                </a:lnTo>
                <a:lnTo>
                  <a:pt x="2549474" y="5285206"/>
                </a:lnTo>
                <a:lnTo>
                  <a:pt x="2596896" y="5288280"/>
                </a:lnTo>
                <a:lnTo>
                  <a:pt x="2644305" y="5285206"/>
                </a:lnTo>
                <a:lnTo>
                  <a:pt x="2689949" y="5276240"/>
                </a:lnTo>
                <a:lnTo>
                  <a:pt x="2733497" y="5261762"/>
                </a:lnTo>
                <a:lnTo>
                  <a:pt x="2774569" y="5242115"/>
                </a:lnTo>
                <a:lnTo>
                  <a:pt x="2812821" y="5217693"/>
                </a:lnTo>
                <a:lnTo>
                  <a:pt x="2847898" y="5188851"/>
                </a:lnTo>
                <a:lnTo>
                  <a:pt x="2879458" y="5155958"/>
                </a:lnTo>
                <a:lnTo>
                  <a:pt x="2907131" y="5119395"/>
                </a:lnTo>
                <a:lnTo>
                  <a:pt x="2930563" y="5079517"/>
                </a:lnTo>
                <a:lnTo>
                  <a:pt x="2949397" y="5036705"/>
                </a:lnTo>
                <a:lnTo>
                  <a:pt x="2963303" y="4991328"/>
                </a:lnTo>
                <a:lnTo>
                  <a:pt x="2971901" y="4943741"/>
                </a:lnTo>
                <a:lnTo>
                  <a:pt x="2974848" y="4894326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D82D84-EEA7-DF4B-A367-BE8D94B29DDC}"/>
              </a:ext>
            </a:extLst>
          </p:cNvPr>
          <p:cNvGrpSpPr/>
          <p:nvPr userDrawn="1"/>
        </p:nvGrpSpPr>
        <p:grpSpPr>
          <a:xfrm>
            <a:off x="932470" y="1456096"/>
            <a:ext cx="430344" cy="107393"/>
            <a:chOff x="838200" y="1361170"/>
            <a:chExt cx="430344" cy="10739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BB34D8A-62BC-7145-A041-A62F19E320D2}"/>
                </a:ext>
              </a:extLst>
            </p:cNvPr>
            <p:cNvSpPr/>
            <p:nvPr/>
          </p:nvSpPr>
          <p:spPr>
            <a:xfrm>
              <a:off x="1161151" y="1361170"/>
              <a:ext cx="107393" cy="1073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3874991-56FC-0840-8110-C0209FBE092F}"/>
                </a:ext>
              </a:extLst>
            </p:cNvPr>
            <p:cNvSpPr/>
            <p:nvPr/>
          </p:nvSpPr>
          <p:spPr>
            <a:xfrm>
              <a:off x="1000267" y="1370120"/>
              <a:ext cx="89493" cy="8949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4FCA296-78DB-0742-A798-B2348C03ABF9}"/>
                </a:ext>
              </a:extLst>
            </p:cNvPr>
            <p:cNvSpPr/>
            <p:nvPr/>
          </p:nvSpPr>
          <p:spPr>
            <a:xfrm>
              <a:off x="838200" y="1378391"/>
              <a:ext cx="72951" cy="7295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874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Co-Brand / Navy / Ph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hoto of people siting around a table having a meeting&#10;">
            <a:extLst>
              <a:ext uri="{FF2B5EF4-FFF2-40B4-BE49-F238E27FC236}">
                <a16:creationId xmlns:a16="http://schemas.microsoft.com/office/drawing/2014/main" id="{BB491316-7E5D-7962-D9A7-454002035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D5EC315-00E5-4E94-884D-034DD85BA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24511"/>
            <a:ext cx="12191998" cy="687244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44561C-ABEC-4934-9A2F-E3146F2C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34965" y="-68340"/>
            <a:ext cx="4570464" cy="6963466"/>
            <a:chOff x="8746785" y="976926"/>
            <a:chExt cx="3739301" cy="5697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5966BC-7324-4C90-BE45-E2567F6E0407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9168CA8-6B31-457F-A14B-70509506F919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solidFill>
                <a:srgbClr val="F384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9D1B2D8-2EA7-43BC-8A7C-EFF88819BF1D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6D055C0-A7E7-4724-B9BC-C95ECF16856E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4692566-702C-41EF-9459-6B7D95F01A1D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solidFill>
                <a:schemeClr val="accent5"/>
              </a:solidFill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27D1D59-E34E-426D-B8EC-AE04A613461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E80D9D5-215C-4334-8E75-73E275F2ED61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E20ACD9C-064E-4A08-93C0-63083A23261E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C153B4-D3D5-4C4A-9FD1-80B935247E08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solidFill>
              <a:schemeClr val="bg1">
                <a:alpha val="50000"/>
              </a:schemeClr>
            </a:solidFill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FC2DFA2-AB64-4494-A3F9-1FEABBD03CD7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64530C7-366B-4194-87C5-D7B458C6527A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BC52F008-2CF5-4EC8-9FE9-22D446467AC9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00CF035A-B9C0-4985-9BE4-4EBCC934A345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2F9A5EC-3CD1-414A-A5EE-1ADCBA688653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4C61E53-7CED-49DB-9516-C06B67F892F8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C147404-7CA6-4953-B1E0-7ADDB7B7B855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DF4B0F2-98E8-4EC3-9597-DEED7D6B9A40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B91BA30-5C5C-4D46-AF5B-76281271C912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AC7F9D1-F170-44A6-B112-D2675BB16644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CE57E35-7A9D-489F-9CF2-F90AE560359C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F223C64C-7F09-40B3-B09B-E5417CD4FFBD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513A4F28-AFE5-45BE-91B2-DE2C09764887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643D2B48-0669-46C1-8088-5AC08CAA3251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0812F49-DA05-43AA-8D99-AA66D994576C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A85B0D62-EDB0-4FD6-8BC7-A6412A18AF70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8B43F59-6E3B-45C8-B0D9-9A41A8BC72C7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63BB6EA-349B-4355-9683-EC3E0EB6BBA6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2DB3F8-F840-083C-D811-23CB90323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20363" y="943259"/>
            <a:ext cx="1" cy="7551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AFBC09E6-F920-B130-85D5-E4B6AD3013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42232" y="986974"/>
            <a:ext cx="1958341" cy="667746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Insert company logo </a:t>
            </a:r>
            <a:endParaRPr lang="en-GB" dirty="0"/>
          </a:p>
        </p:txBody>
      </p:sp>
      <p:pic>
        <p:nvPicPr>
          <p:cNvPr id="6" name="GP logo">
            <a:extLst>
              <a:ext uri="{FF2B5EF4-FFF2-40B4-BE49-F238E27FC236}">
                <a16:creationId xmlns:a16="http://schemas.microsoft.com/office/drawing/2014/main" id="{864F9E54-DA39-1EF6-AD02-649B665DB6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8" b="338"/>
          <a:stretch/>
        </p:blipFill>
        <p:spPr>
          <a:xfrm>
            <a:off x="618947" y="943259"/>
            <a:ext cx="2221992" cy="749214"/>
          </a:xfrm>
          <a:prstGeom prst="rect">
            <a:avLst/>
          </a:prstGeom>
        </p:spPr>
      </p:pic>
      <p:sp>
        <p:nvSpPr>
          <p:cNvPr id="4" name="[H6] Date Placeholder 9" descr="Presentation date&#10;">
            <a:extLst>
              <a:ext uri="{FF2B5EF4-FFF2-40B4-BE49-F238E27FC236}">
                <a16:creationId xmlns:a16="http://schemas.microsoft.com/office/drawing/2014/main" id="{628EACFD-F1C6-B9E0-79F5-40E6CABAB3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948" y="3460736"/>
            <a:ext cx="5303032" cy="2352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 cap="none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your date here</a:t>
            </a:r>
          </a:p>
        </p:txBody>
      </p:sp>
      <p:sp>
        <p:nvSpPr>
          <p:cNvPr id="7" name="[H1] Title Placeholder 12" descr="Title">
            <a:extLst>
              <a:ext uri="{FF2B5EF4-FFF2-40B4-BE49-F238E27FC236}">
                <a16:creationId xmlns:a16="http://schemas.microsoft.com/office/drawing/2014/main" id="{9BD6BE29-9722-37CD-BBC1-6C3B898E0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947" y="3805716"/>
            <a:ext cx="5303049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Insert Your Presentation Title</a:t>
            </a:r>
          </a:p>
        </p:txBody>
      </p:sp>
      <p:sp>
        <p:nvSpPr>
          <p:cNvPr id="8" name="[H3] Subhead Placeholder 9" descr="Subtitle">
            <a:extLst>
              <a:ext uri="{FF2B5EF4-FFF2-40B4-BE49-F238E27FC236}">
                <a16:creationId xmlns:a16="http://schemas.microsoft.com/office/drawing/2014/main" id="{14A805FB-C77E-F0D4-62FC-32B446AB1D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948" y="5598512"/>
            <a:ext cx="5303048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cap="none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[H6] Insert presentation subtitle here</a:t>
            </a:r>
          </a:p>
        </p:txBody>
      </p:sp>
      <p:pic>
        <p:nvPicPr>
          <p:cNvPr id="9" name="LTG logo" descr="Learning Technologies Group logo">
            <a:extLst>
              <a:ext uri="{FF2B5EF4-FFF2-40B4-BE49-F238E27FC236}">
                <a16:creationId xmlns:a16="http://schemas.microsoft.com/office/drawing/2014/main" id="{3975F16D-1498-CBDE-A2BB-B26AFDEB2D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947" y="6372687"/>
            <a:ext cx="2065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6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Co-Brand / Navy / Photo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ople standing having conversations">
            <a:extLst>
              <a:ext uri="{FF2B5EF4-FFF2-40B4-BE49-F238E27FC236}">
                <a16:creationId xmlns:a16="http://schemas.microsoft.com/office/drawing/2014/main" id="{EAD1E752-E4E6-7BA0-810F-72A9B9EA5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D5EC315-00E5-4E94-884D-034DD85BA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1"/>
            <a:ext cx="12191998" cy="689696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44561C-ABEC-4934-9A2F-E3146F2C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34965" y="-68340"/>
            <a:ext cx="4570464" cy="6963466"/>
            <a:chOff x="8746785" y="976926"/>
            <a:chExt cx="3739301" cy="56971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5966BC-7324-4C90-BE45-E2567F6E0407}"/>
                </a:ext>
              </a:extLst>
            </p:cNvPr>
            <p:cNvGrpSpPr/>
            <p:nvPr/>
          </p:nvGrpSpPr>
          <p:grpSpPr>
            <a:xfrm>
              <a:off x="8746785" y="2999274"/>
              <a:ext cx="2464139" cy="1652426"/>
              <a:chOff x="8508661" y="6284020"/>
              <a:chExt cx="435250" cy="29187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9168CA8-6B31-457F-A14B-70509506F919}"/>
                  </a:ext>
                </a:extLst>
              </p:cNvPr>
              <p:cNvSpPr/>
              <p:nvPr/>
            </p:nvSpPr>
            <p:spPr>
              <a:xfrm>
                <a:off x="8508661" y="6403914"/>
                <a:ext cx="52450" cy="52450"/>
              </a:xfrm>
              <a:prstGeom prst="ellipse">
                <a:avLst/>
              </a:prstGeom>
              <a:solidFill>
                <a:srgbClr val="F384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9D1B2D8-2EA7-43BC-8A7C-EFF88819BF1D}"/>
                  </a:ext>
                </a:extLst>
              </p:cNvPr>
              <p:cNvSpPr/>
              <p:nvPr/>
            </p:nvSpPr>
            <p:spPr>
              <a:xfrm>
                <a:off x="8612707" y="6398412"/>
                <a:ext cx="63454" cy="6345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6D055C0-A7E7-4724-B9BC-C95ECF16856E}"/>
                  </a:ext>
                </a:extLst>
              </p:cNvPr>
              <p:cNvSpPr/>
              <p:nvPr/>
            </p:nvSpPr>
            <p:spPr>
              <a:xfrm>
                <a:off x="8727757" y="6389835"/>
                <a:ext cx="80609" cy="80609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64692566-702C-41EF-9459-6B7D95F01A1D}"/>
                  </a:ext>
                </a:extLst>
              </p:cNvPr>
              <p:cNvGrpSpPr/>
              <p:nvPr/>
            </p:nvGrpSpPr>
            <p:grpSpPr>
              <a:xfrm>
                <a:off x="8811325" y="6284020"/>
                <a:ext cx="132586" cy="291874"/>
                <a:chOff x="11560750" y="3528063"/>
                <a:chExt cx="228455" cy="502922"/>
              </a:xfrm>
              <a:solidFill>
                <a:schemeClr val="accent5"/>
              </a:solidFill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27D1D59-E34E-426D-B8EC-AE04A6134613}"/>
                    </a:ext>
                  </a:extLst>
                </p:cNvPr>
                <p:cNvSpPr/>
                <p:nvPr/>
              </p:nvSpPr>
              <p:spPr>
                <a:xfrm>
                  <a:off x="11613836" y="3692128"/>
                  <a:ext cx="175369" cy="17536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1E80D9D5-215C-4334-8E75-73E275F2ED61}"/>
                    </a:ext>
                  </a:extLst>
                </p:cNvPr>
                <p:cNvSpPr/>
                <p:nvPr/>
              </p:nvSpPr>
              <p:spPr>
                <a:xfrm>
                  <a:off x="11560750" y="3528063"/>
                  <a:ext cx="109336" cy="1093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E20ACD9C-064E-4A08-93C0-63083A23261E}"/>
                    </a:ext>
                  </a:extLst>
                </p:cNvPr>
                <p:cNvSpPr/>
                <p:nvPr/>
              </p:nvSpPr>
              <p:spPr>
                <a:xfrm>
                  <a:off x="11560750" y="3921649"/>
                  <a:ext cx="109336" cy="10933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C153B4-D3D5-4C4A-9FD1-80B935247E08}"/>
                </a:ext>
              </a:extLst>
            </p:cNvPr>
            <p:cNvGrpSpPr/>
            <p:nvPr/>
          </p:nvGrpSpPr>
          <p:grpSpPr>
            <a:xfrm>
              <a:off x="10564712" y="976926"/>
              <a:ext cx="1921374" cy="5697123"/>
              <a:chOff x="10564712" y="976926"/>
              <a:chExt cx="1921374" cy="5697123"/>
            </a:xfrm>
            <a:solidFill>
              <a:schemeClr val="bg1">
                <a:alpha val="50000"/>
              </a:schemeClr>
            </a:solidFill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FC2DFA2-AB64-4494-A3F9-1FEABBD03CD7}"/>
                  </a:ext>
                </a:extLst>
              </p:cNvPr>
              <p:cNvGrpSpPr/>
              <p:nvPr/>
            </p:nvGrpSpPr>
            <p:grpSpPr>
              <a:xfrm>
                <a:off x="10564712" y="976926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64530C7-366B-4194-87C5-D7B458C6527A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BC52F008-2CF5-4EC8-9FE9-22D446467AC9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00CF035A-B9C0-4985-9BE4-4EBCC934A345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2F9A5EC-3CD1-414A-A5EE-1ADCBA688653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4C61E53-7CED-49DB-9516-C06B67F892F8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C147404-7CA6-4953-B1E0-7ADDB7B7B855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DF4B0F2-98E8-4EC3-9597-DEED7D6B9A40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B91BA30-5C5C-4D46-AF5B-76281271C912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AC7F9D1-F170-44A6-B112-D2675BB16644}"/>
                  </a:ext>
                </a:extLst>
              </p:cNvPr>
              <p:cNvGrpSpPr/>
              <p:nvPr/>
            </p:nvGrpSpPr>
            <p:grpSpPr>
              <a:xfrm flipV="1">
                <a:off x="10564712" y="4219191"/>
                <a:ext cx="1921374" cy="2454858"/>
                <a:chOff x="10564712" y="976926"/>
                <a:chExt cx="1921374" cy="2454858"/>
              </a:xfrm>
              <a:grpFill/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CE57E35-7A9D-489F-9CF2-F90AE560359C}"/>
                    </a:ext>
                  </a:extLst>
                </p:cNvPr>
                <p:cNvGrpSpPr/>
                <p:nvPr/>
              </p:nvGrpSpPr>
              <p:grpSpPr>
                <a:xfrm rot="2707696">
                  <a:off x="9915268" y="2206139"/>
                  <a:ext cx="1875089" cy="576201"/>
                  <a:chOff x="5272393" y="3417010"/>
                  <a:chExt cx="1875089" cy="576201"/>
                </a:xfrm>
                <a:grpFill/>
              </p:grpSpPr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F223C64C-7F09-40B3-B09B-E5417CD4FFBD}"/>
                      </a:ext>
                    </a:extLst>
                  </p:cNvPr>
                  <p:cNvSpPr/>
                  <p:nvPr/>
                </p:nvSpPr>
                <p:spPr>
                  <a:xfrm>
                    <a:off x="5272393" y="3525573"/>
                    <a:ext cx="359241" cy="35924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513A4F28-AFE5-45BE-91B2-DE2C09764887}"/>
                      </a:ext>
                    </a:extLst>
                  </p:cNvPr>
                  <p:cNvSpPr/>
                  <p:nvPr/>
                </p:nvSpPr>
                <p:spPr>
                  <a:xfrm>
                    <a:off x="5923740" y="3477015"/>
                    <a:ext cx="456363" cy="456363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643D2B48-0669-46C1-8088-5AC08CAA3251}"/>
                      </a:ext>
                    </a:extLst>
                  </p:cNvPr>
                  <p:cNvSpPr/>
                  <p:nvPr/>
                </p:nvSpPr>
                <p:spPr>
                  <a:xfrm>
                    <a:off x="6571278" y="3417010"/>
                    <a:ext cx="576204" cy="576201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/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0812F49-DA05-43AA-8D99-AA66D994576C}"/>
                    </a:ext>
                  </a:extLst>
                </p:cNvPr>
                <p:cNvSpPr/>
                <p:nvPr/>
              </p:nvSpPr>
              <p:spPr>
                <a:xfrm rot="5400000">
                  <a:off x="12018283" y="976926"/>
                  <a:ext cx="359241" cy="35924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A85B0D62-EDB0-4FD6-8BC7-A6412A18AF70}"/>
                    </a:ext>
                  </a:extLst>
                </p:cNvPr>
                <p:cNvSpPr/>
                <p:nvPr/>
              </p:nvSpPr>
              <p:spPr>
                <a:xfrm rot="5400000">
                  <a:off x="11969719" y="1628274"/>
                  <a:ext cx="456363" cy="45636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8B43F59-6E3B-45C8-B0D9-9A41A8BC72C7}"/>
                    </a:ext>
                  </a:extLst>
                </p:cNvPr>
                <p:cNvSpPr/>
                <p:nvPr/>
              </p:nvSpPr>
              <p:spPr>
                <a:xfrm rot="5400000">
                  <a:off x="11909884" y="2275813"/>
                  <a:ext cx="576204" cy="57620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63BB6EA-349B-4355-9683-EC3E0EB6BBA6}"/>
                    </a:ext>
                  </a:extLst>
                </p:cNvPr>
                <p:cNvSpPr/>
                <p:nvPr/>
              </p:nvSpPr>
              <p:spPr>
                <a:xfrm rot="5400000">
                  <a:off x="11372720" y="2101389"/>
                  <a:ext cx="359242" cy="3592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/>
                </a:p>
              </p:txBody>
            </p:sp>
          </p:grpSp>
        </p:grp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885C1A-9F19-241B-6C4E-FE1E14DFD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20363" y="943259"/>
            <a:ext cx="1" cy="7551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6AB851D3-1A17-DCBC-1DB7-56A113384D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42232" y="986974"/>
            <a:ext cx="1958341" cy="667746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Insert company logo </a:t>
            </a:r>
            <a:endParaRPr lang="en-GB" dirty="0"/>
          </a:p>
        </p:txBody>
      </p:sp>
      <p:pic>
        <p:nvPicPr>
          <p:cNvPr id="5" name="GP logo">
            <a:extLst>
              <a:ext uri="{FF2B5EF4-FFF2-40B4-BE49-F238E27FC236}">
                <a16:creationId xmlns:a16="http://schemas.microsoft.com/office/drawing/2014/main" id="{DA6C51F4-7D23-DD3E-14AA-D75BD5B54B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8" b="338"/>
          <a:stretch/>
        </p:blipFill>
        <p:spPr>
          <a:xfrm>
            <a:off x="618947" y="943259"/>
            <a:ext cx="2221992" cy="749214"/>
          </a:xfrm>
          <a:prstGeom prst="rect">
            <a:avLst/>
          </a:prstGeom>
        </p:spPr>
      </p:pic>
      <p:sp>
        <p:nvSpPr>
          <p:cNvPr id="6" name="[H6] Date Placeholder 9" descr="Presentation date&#10;">
            <a:extLst>
              <a:ext uri="{FF2B5EF4-FFF2-40B4-BE49-F238E27FC236}">
                <a16:creationId xmlns:a16="http://schemas.microsoft.com/office/drawing/2014/main" id="{9880A1DE-28D3-26B7-8178-FBCDF1F7C6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948" y="3460736"/>
            <a:ext cx="5303032" cy="2352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 cap="none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your date here</a:t>
            </a:r>
          </a:p>
        </p:txBody>
      </p:sp>
      <p:sp>
        <p:nvSpPr>
          <p:cNvPr id="7" name="[H1] Title Placeholder 12" descr="Title">
            <a:extLst>
              <a:ext uri="{FF2B5EF4-FFF2-40B4-BE49-F238E27FC236}">
                <a16:creationId xmlns:a16="http://schemas.microsoft.com/office/drawing/2014/main" id="{69D2CAB3-2379-EA00-A126-008972E5B2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947" y="3805716"/>
            <a:ext cx="5303049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="0" i="0">
                <a:solidFill>
                  <a:schemeClr val="bg1"/>
                </a:solidFill>
                <a:latin typeface="+mj-lt"/>
                <a:cs typeface="Segoe UI" panose="020B0502040204020203" pitchFamily="34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[H1] Insert Your Presentation Title</a:t>
            </a:r>
          </a:p>
        </p:txBody>
      </p:sp>
      <p:sp>
        <p:nvSpPr>
          <p:cNvPr id="8" name="[H3] Subhead Placeholder 9" descr="Subtitle">
            <a:extLst>
              <a:ext uri="{FF2B5EF4-FFF2-40B4-BE49-F238E27FC236}">
                <a16:creationId xmlns:a16="http://schemas.microsoft.com/office/drawing/2014/main" id="{635C3351-D9E8-FC64-3046-DE8C718C77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948" y="5598512"/>
            <a:ext cx="5303048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cap="none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[H6] Insert presentation subtitle here</a:t>
            </a:r>
          </a:p>
        </p:txBody>
      </p:sp>
      <p:pic>
        <p:nvPicPr>
          <p:cNvPr id="9" name="LTG logo" descr="Learning Technologies Group logo">
            <a:extLst>
              <a:ext uri="{FF2B5EF4-FFF2-40B4-BE49-F238E27FC236}">
                <a16:creationId xmlns:a16="http://schemas.microsoft.com/office/drawing/2014/main" id="{E1F42433-7703-8CF9-757B-1FEC239664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947" y="6372687"/>
            <a:ext cx="2065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3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516008"/>
            <a:ext cx="10972801" cy="369332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57400"/>
            <a:ext cx="10972800" cy="41195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20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49" r:id="rId2"/>
    <p:sldLayoutId id="2147483927" r:id="rId3"/>
    <p:sldLayoutId id="2147483926" r:id="rId4"/>
    <p:sldLayoutId id="2147484173" r:id="rId5"/>
    <p:sldLayoutId id="2147484195" r:id="rId6"/>
    <p:sldLayoutId id="2147484196" r:id="rId7"/>
    <p:sldLayoutId id="2147484185" r:id="rId8"/>
    <p:sldLayoutId id="2147484186" r:id="rId9"/>
    <p:sldLayoutId id="2147484072" r:id="rId10"/>
    <p:sldLayoutId id="2147484167" r:id="rId11"/>
    <p:sldLayoutId id="2147484020" r:id="rId12"/>
    <p:sldLayoutId id="2147483994" r:id="rId13"/>
    <p:sldLayoutId id="2147484155" r:id="rId14"/>
    <p:sldLayoutId id="2147484156" r:id="rId15"/>
    <p:sldLayoutId id="2147484157" r:id="rId16"/>
    <p:sldLayoutId id="2147484158" r:id="rId17"/>
    <p:sldLayoutId id="2147484159" r:id="rId18"/>
    <p:sldLayoutId id="2147484160" r:id="rId19"/>
    <p:sldLayoutId id="2147484161" r:id="rId20"/>
    <p:sldLayoutId id="2147484162" r:id="rId21"/>
    <p:sldLayoutId id="2147484163" r:id="rId22"/>
    <p:sldLayoutId id="2147484164" r:id="rId23"/>
    <p:sldLayoutId id="2147484165" r:id="rId24"/>
    <p:sldLayoutId id="2147484246" r:id="rId25"/>
    <p:sldLayoutId id="2147483948" r:id="rId26"/>
    <p:sldLayoutId id="2147483946" r:id="rId27"/>
    <p:sldLayoutId id="2147484214" r:id="rId28"/>
    <p:sldLayoutId id="2147483957" r:id="rId29"/>
    <p:sldLayoutId id="2147483965" r:id="rId30"/>
    <p:sldLayoutId id="2147483964" r:id="rId31"/>
    <p:sldLayoutId id="2147484205" r:id="rId32"/>
    <p:sldLayoutId id="2147484206" r:id="rId33"/>
    <p:sldLayoutId id="2147484207" r:id="rId34"/>
    <p:sldLayoutId id="2147484203" r:id="rId35"/>
    <p:sldLayoutId id="2147484202" r:id="rId36"/>
    <p:sldLayoutId id="2147484204" r:id="rId37"/>
    <p:sldLayoutId id="2147484226" r:id="rId38"/>
    <p:sldLayoutId id="2147484212" r:id="rId39"/>
    <p:sldLayoutId id="2147484227" r:id="rId40"/>
    <p:sldLayoutId id="2147484239" r:id="rId41"/>
    <p:sldLayoutId id="2147484240" r:id="rId42"/>
    <p:sldLayoutId id="2147484241" r:id="rId43"/>
    <p:sldLayoutId id="2147484242" r:id="rId44"/>
    <p:sldLayoutId id="2147484243" r:id="rId45"/>
    <p:sldLayoutId id="2147484244" r:id="rId46"/>
    <p:sldLayoutId id="2147484245" r:id="rId47"/>
    <p:sldLayoutId id="2147484228" r:id="rId48"/>
    <p:sldLayoutId id="2147484034" r:id="rId49"/>
    <p:sldLayoutId id="2147484231" r:id="rId50"/>
    <p:sldLayoutId id="2147484232" r:id="rId51"/>
    <p:sldLayoutId id="2147484234" r:id="rId52"/>
    <p:sldLayoutId id="2147483970" r:id="rId53"/>
    <p:sldLayoutId id="2147484197" r:id="rId54"/>
    <p:sldLayoutId id="2147484218" r:id="rId55"/>
    <p:sldLayoutId id="2147484221" r:id="rId56"/>
    <p:sldLayoutId id="2147484201" r:id="rId57"/>
    <p:sldLayoutId id="2147484229" r:id="rId58"/>
    <p:sldLayoutId id="2147484225" r:id="rId59"/>
    <p:sldLayoutId id="2147484230" r:id="rId60"/>
    <p:sldLayoutId id="2147484012" r:id="rId61"/>
    <p:sldLayoutId id="2147483935" r:id="rId62"/>
    <p:sldLayoutId id="2147483892" r:id="rId63"/>
    <p:sldLayoutId id="2147483894" r:id="rId64"/>
    <p:sldLayoutId id="2147483936" r:id="rId65"/>
    <p:sldLayoutId id="2147483937" r:id="rId66"/>
    <p:sldLayoutId id="2147484043" r:id="rId67"/>
    <p:sldLayoutId id="2147484042" r:id="rId68"/>
    <p:sldLayoutId id="2147484066" r:id="rId69"/>
    <p:sldLayoutId id="2147484248" r:id="rId7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Segoe UI Semibold" panose="020B0702040204020203" pitchFamily="34" charset="0"/>
        </a:defRPr>
      </a:lvl1pPr>
    </p:titleStyle>
    <p:bodyStyle>
      <a:lvl1pPr marL="173736" indent="-173736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Segoe UI Semibold" panose="020B0502040204020203" pitchFamily="34" charset="0"/>
          <a:cs typeface="Segoe UI Semibold" panose="020B0502040204020203" pitchFamily="34" charset="0"/>
        </a:defRPr>
      </a:lvl1pPr>
      <a:lvl2pPr marL="365760" indent="-173736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Tx/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Segoe UI Semibold" panose="020B0502040204020203" pitchFamily="34" charset="0"/>
          <a:cs typeface="Segoe UI Semibold" panose="020B0502040204020203" pitchFamily="34" charset="0"/>
        </a:defRPr>
      </a:lvl2pPr>
      <a:lvl3pPr marL="1143000" indent="-228600" algn="l" defTabSz="914400" rtl="0" eaLnBrk="1" latinLnBrk="0" hangingPunct="1">
        <a:lnSpc>
          <a:spcPts val="1600"/>
        </a:lnSpc>
        <a:spcBef>
          <a:spcPts val="500"/>
        </a:spcBef>
        <a:spcAft>
          <a:spcPts val="1200"/>
        </a:spcAft>
        <a:buClrTx/>
        <a:buFont typeface="Arial" panose="020B0604020202020204" pitchFamily="34" charset="0"/>
        <a:buChar char="•"/>
        <a:defRPr sz="1100" b="0" i="0" kern="1200">
          <a:solidFill>
            <a:schemeClr val="tx2"/>
          </a:solidFill>
          <a:latin typeface="+mn-lt"/>
          <a:ea typeface="Segoe UI Semibold" panose="020B0502040204020203" pitchFamily="34" charset="0"/>
          <a:cs typeface="Segoe UI Semibold" panose="020B0502040204020203" pitchFamily="34" charset="0"/>
        </a:defRPr>
      </a:lvl3pPr>
      <a:lvl4pPr marL="1600200" indent="-228600" algn="l" defTabSz="914400" rtl="0" eaLnBrk="1" latinLnBrk="0" hangingPunct="1">
        <a:lnSpc>
          <a:spcPts val="1600"/>
        </a:lnSpc>
        <a:spcBef>
          <a:spcPts val="500"/>
        </a:spcBef>
        <a:spcAft>
          <a:spcPts val="1200"/>
        </a:spcAft>
        <a:buClrTx/>
        <a:buFont typeface="Arial" panose="020B0604020202020204" pitchFamily="34" charset="0"/>
        <a:buChar char="•"/>
        <a:defRPr sz="1100" b="0" i="0" kern="1200">
          <a:solidFill>
            <a:schemeClr val="tx2"/>
          </a:solidFill>
          <a:latin typeface="+mn-lt"/>
          <a:ea typeface="Segoe UI Semibold" panose="020B0502040204020203" pitchFamily="34" charset="0"/>
          <a:cs typeface="Segoe UI Semibold" panose="020B0502040204020203" pitchFamily="34" charset="0"/>
        </a:defRPr>
      </a:lvl4pPr>
      <a:lvl5pPr marL="2057400" indent="-228600" algn="l" defTabSz="914400" rtl="0" eaLnBrk="1" latinLnBrk="0" hangingPunct="1">
        <a:lnSpc>
          <a:spcPts val="1600"/>
        </a:lnSpc>
        <a:spcBef>
          <a:spcPts val="500"/>
        </a:spcBef>
        <a:spcAft>
          <a:spcPts val="1200"/>
        </a:spcAft>
        <a:buClrTx/>
        <a:buFont typeface="Arial" panose="020B0604020202020204" pitchFamily="34" charset="0"/>
        <a:buChar char="•"/>
        <a:defRPr sz="1100" b="0" i="0" kern="1200">
          <a:solidFill>
            <a:schemeClr val="tx2"/>
          </a:solidFill>
          <a:latin typeface="+mn-lt"/>
          <a:ea typeface="Segoe UI Semibold" panose="020B0502040204020203" pitchFamily="34" charset="0"/>
          <a:cs typeface="Segoe UI Semibold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pos="1944" userDrawn="1">
          <p15:clr>
            <a:srgbClr val="F26B43"/>
          </p15:clr>
        </p15:guide>
        <p15:guide id="6" pos="2160" userDrawn="1">
          <p15:clr>
            <a:srgbClr val="F26B43"/>
          </p15:clr>
        </p15:guide>
        <p15:guide id="7" pos="2544" userDrawn="1">
          <p15:clr>
            <a:srgbClr val="F26B43"/>
          </p15:clr>
        </p15:guide>
        <p15:guide id="8" pos="2760" userDrawn="1">
          <p15:clr>
            <a:srgbClr val="F26B43"/>
          </p15:clr>
        </p15:guide>
        <p15:guide id="9" pos="4920" userDrawn="1">
          <p15:clr>
            <a:srgbClr val="F26B43"/>
          </p15:clr>
        </p15:guide>
        <p15:guide id="10" pos="5136" userDrawn="1">
          <p15:clr>
            <a:srgbClr val="F26B43"/>
          </p15:clr>
        </p15:guide>
        <p15:guide id="11" pos="5520" userDrawn="1">
          <p15:clr>
            <a:srgbClr val="F26B43"/>
          </p15:clr>
        </p15:guide>
        <p15:guide id="12" pos="5736" userDrawn="1">
          <p15:clr>
            <a:srgbClr val="F26B43"/>
          </p15:clr>
        </p15:guide>
        <p15:guide id="13" pos="480" userDrawn="1">
          <p15:clr>
            <a:srgbClr val="F26B43"/>
          </p15:clr>
        </p15:guide>
        <p15:guide id="14" pos="3648" userDrawn="1">
          <p15:clr>
            <a:srgbClr val="F26B43"/>
          </p15:clr>
        </p15:guide>
        <p15:guide id="15" pos="3744" userDrawn="1">
          <p15:clr>
            <a:srgbClr val="F26B43"/>
          </p15:clr>
        </p15:guide>
        <p15:guide id="16" pos="3940" userDrawn="1">
          <p15:clr>
            <a:srgbClr val="F26B43"/>
          </p15:clr>
        </p15:guide>
        <p15:guide id="17" orient="horz" pos="312" userDrawn="1">
          <p15:clr>
            <a:srgbClr val="F26B43"/>
          </p15:clr>
        </p15:guide>
        <p15:guide id="18" orient="horz" pos="624" userDrawn="1">
          <p15:clr>
            <a:srgbClr val="F26B43"/>
          </p15:clr>
        </p15:guide>
        <p15:guide id="19" orient="horz" pos="768" userDrawn="1">
          <p15:clr>
            <a:srgbClr val="F26B43"/>
          </p15:clr>
        </p15:guide>
        <p15:guide id="20" orient="horz" pos="960" userDrawn="1">
          <p15:clr>
            <a:srgbClr val="F26B43"/>
          </p15:clr>
        </p15:guide>
        <p15:guide id="21" orient="horz" pos="3888" userDrawn="1">
          <p15:clr>
            <a:srgbClr val="F26B43"/>
          </p15:clr>
        </p15:guide>
        <p15:guide id="22" orient="horz" pos="1128" userDrawn="1">
          <p15:clr>
            <a:srgbClr val="F26B43"/>
          </p15:clr>
        </p15:guide>
        <p15:guide id="23" orient="horz" pos="1296" userDrawn="1">
          <p15:clr>
            <a:srgbClr val="F26B43"/>
          </p15:clr>
        </p15:guide>
        <p15:guide id="24" orient="horz" pos="1464" userDrawn="1">
          <p15:clr>
            <a:srgbClr val="F26B43"/>
          </p15:clr>
        </p15:guide>
        <p15:guide id="25" pos="4040" userDrawn="1">
          <p15:clr>
            <a:srgbClr val="F26B43"/>
          </p15:clr>
        </p15:guide>
        <p15:guide id="26" pos="7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6315DBB-411B-91FE-1C91-1516B29193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10" y="2874369"/>
            <a:ext cx="6549987" cy="1697630"/>
          </a:xfrm>
        </p:spPr>
        <p:txBody>
          <a:bodyPr>
            <a:normAutofit/>
          </a:bodyPr>
          <a:lstStyle/>
          <a:p>
            <a:r>
              <a:rPr lang="en-GB" dirty="0"/>
              <a:t>Learning Trends </a:t>
            </a:r>
            <a:br>
              <a:rPr lang="en-GB" dirty="0"/>
            </a:br>
            <a:r>
              <a:rPr lang="en-GB" dirty="0"/>
              <a:t>for 2023</a:t>
            </a:r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F3564E32-C0D7-9FA7-F373-BACB609245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11" y="4263364"/>
            <a:ext cx="6380304" cy="786672"/>
          </a:xfrm>
        </p:spPr>
        <p:txBody>
          <a:bodyPr/>
          <a:lstStyle/>
          <a:p>
            <a:r>
              <a:rPr lang="en-US" dirty="0"/>
              <a:t>Cultivating Connection, Alignment, and Efficiency</a:t>
            </a:r>
            <a:endParaRPr lang="en-GB" dirty="0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37806961-38E1-E215-7CD6-2AA223AC8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January 18, 2023</a:t>
            </a:r>
          </a:p>
        </p:txBody>
      </p:sp>
    </p:spTree>
    <p:extLst>
      <p:ext uri="{BB962C8B-B14F-4D97-AF65-F5344CB8AC3E}">
        <p14:creationId xmlns:p14="http://schemas.microsoft.com/office/powerpoint/2010/main" val="110812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5E44B-70C9-68A7-8230-88ED55915C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07" y="2854277"/>
            <a:ext cx="7651344" cy="2936917"/>
          </a:xfrm>
        </p:spPr>
        <p:txBody>
          <a:bodyPr/>
          <a:lstStyle/>
          <a:p>
            <a:r>
              <a:rPr lang="en-US" dirty="0"/>
              <a:t>Refining Design Thinking, Agile, and MVPs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784A-9B8D-2AC6-B1AA-37158BFA3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Montserrat SemiBold" pitchFamily="2" charset="77"/>
              </a:rPr>
              <a:t>Trend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080BD-B7F9-1110-E716-6F7DC6DEF3E8}"/>
              </a:ext>
            </a:extLst>
          </p:cNvPr>
          <p:cNvSpPr txBox="1"/>
          <p:nvPr/>
        </p:nvSpPr>
        <p:spPr>
          <a:xfrm>
            <a:off x="630506" y="5221357"/>
            <a:ext cx="1111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“Simplicity–the art of maximizing the amount of work not done–is essential.” – Agile Manifesto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18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D0147-F633-283F-29EF-505BA985ACC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F24373-FD6A-9C54-76C7-10753FE4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Finer points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9655B-854B-FDDD-CFF3-2E9A821347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704" y="1394292"/>
            <a:ext cx="3348396" cy="40694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the end in mind throughout the iterative process.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beauty of an MVP is in its ability to meet evolving needs.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MVPs are a sustainable, data-driven art 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Usability labs should be a core component in your design process. 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EF276-E82C-87D8-ED43-BCC8B43BB4D2}"/>
              </a:ext>
            </a:extLst>
          </p:cNvPr>
          <p:cNvSpPr txBox="1"/>
          <p:nvPr/>
        </p:nvSpPr>
        <p:spPr>
          <a:xfrm>
            <a:off x="182880" y="5140541"/>
            <a:ext cx="3683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defTabSz="914309">
              <a:spcAft>
                <a:spcPts val="1200"/>
              </a:spcAft>
            </a:pPr>
            <a:r>
              <a:rPr lang="en-US" sz="1200" dirty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rPr>
              <a:t>Resource:  </a:t>
            </a:r>
            <a:r>
              <a:rPr lang="en-US" sz="1200" i="1" dirty="0">
                <a:solidFill>
                  <a:schemeClr val="bg1"/>
                </a:solidFill>
                <a:latin typeface="Montserrat" pitchFamily="2" charset="77"/>
                <a:cs typeface="Segoe UI" panose="020B0502040204020203" pitchFamily="34" charset="0"/>
              </a:rPr>
              <a:t>Get Started with Design Thinking — Stanford d.school</a:t>
            </a:r>
            <a:endParaRPr lang="en-GB" sz="1200" i="1" dirty="0">
              <a:solidFill>
                <a:schemeClr val="bg1"/>
              </a:solidFill>
              <a:latin typeface="Montserrat" pitchFamily="2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87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D8361C-00F4-4C9B-915C-CE5C3415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 of a Minimum Viable Product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F5834-A5FF-4E59-968D-17398E06AD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0F6E02-4C2D-490C-A1E8-E53A50816997}" type="slidenum">
              <a:rPr lang="en-GB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880AF-F841-47FD-BE13-85C6BCA53D42}"/>
              </a:ext>
            </a:extLst>
          </p:cNvPr>
          <p:cNvSpPr txBox="1"/>
          <p:nvPr/>
        </p:nvSpPr>
        <p:spPr>
          <a:xfrm>
            <a:off x="1523604" y="1319567"/>
            <a:ext cx="531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HOW TO BUILD A MINIMUM VIABLE PRODUCT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BB53FF-C1CA-41B0-BB0D-57CF5C320404}"/>
              </a:ext>
            </a:extLst>
          </p:cNvPr>
          <p:cNvGrpSpPr/>
          <p:nvPr/>
        </p:nvGrpSpPr>
        <p:grpSpPr>
          <a:xfrm>
            <a:off x="0" y="1723103"/>
            <a:ext cx="12192000" cy="2500232"/>
            <a:chOff x="0" y="1723103"/>
            <a:chExt cx="12192000" cy="25002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320CE1-592D-41B2-858A-C43A9D0DB213}"/>
                </a:ext>
              </a:extLst>
            </p:cNvPr>
            <p:cNvSpPr/>
            <p:nvPr/>
          </p:nvSpPr>
          <p:spPr>
            <a:xfrm>
              <a:off x="0" y="1723103"/>
              <a:ext cx="12192000" cy="25002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C87214-2B33-45F6-A2D3-76F90A95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8264" y="1887524"/>
              <a:ext cx="8608298" cy="1627773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4236B6-9FC8-4F2E-B39B-22CF981003DA}"/>
                </a:ext>
              </a:extLst>
            </p:cNvPr>
            <p:cNvGrpSpPr/>
            <p:nvPr/>
          </p:nvGrpSpPr>
          <p:grpSpPr>
            <a:xfrm>
              <a:off x="2667289" y="3680007"/>
              <a:ext cx="344044" cy="400110"/>
              <a:chOff x="1447870" y="1822712"/>
              <a:chExt cx="344044" cy="40011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9E42921-7B05-42D9-8329-287369DF1A42}"/>
                  </a:ext>
                </a:extLst>
              </p:cNvPr>
              <p:cNvSpPr/>
              <p:nvPr/>
            </p:nvSpPr>
            <p:spPr>
              <a:xfrm>
                <a:off x="1459772" y="1856779"/>
                <a:ext cx="332142" cy="332142"/>
              </a:xfrm>
              <a:prstGeom prst="ellipse">
                <a:avLst/>
              </a:prstGeom>
              <a:solidFill>
                <a:schemeClr val="tx2"/>
              </a:solidFill>
              <a:ln w="952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18BA16-1255-4251-87CF-C29ED94690CA}"/>
                  </a:ext>
                </a:extLst>
              </p:cNvPr>
              <p:cNvSpPr txBox="1"/>
              <p:nvPr/>
            </p:nvSpPr>
            <p:spPr>
              <a:xfrm>
                <a:off x="1447870" y="1822712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7B61AC0-0BE9-4E51-BAF0-AFA3F98DF883}"/>
                </a:ext>
              </a:extLst>
            </p:cNvPr>
            <p:cNvGrpSpPr/>
            <p:nvPr/>
          </p:nvGrpSpPr>
          <p:grpSpPr>
            <a:xfrm>
              <a:off x="5143540" y="3680007"/>
              <a:ext cx="344044" cy="400110"/>
              <a:chOff x="1447870" y="1822712"/>
              <a:chExt cx="344044" cy="40011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351C752-39FC-4CCE-A47C-07A219216C93}"/>
                  </a:ext>
                </a:extLst>
              </p:cNvPr>
              <p:cNvSpPr/>
              <p:nvPr/>
            </p:nvSpPr>
            <p:spPr>
              <a:xfrm>
                <a:off x="1459772" y="1856779"/>
                <a:ext cx="332142" cy="332142"/>
              </a:xfrm>
              <a:prstGeom prst="ellipse">
                <a:avLst/>
              </a:prstGeom>
              <a:solidFill>
                <a:schemeClr val="tx2"/>
              </a:solidFill>
              <a:ln w="952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10EB15-4929-4EAE-9F5D-0C9BA78CA540}"/>
                  </a:ext>
                </a:extLst>
              </p:cNvPr>
              <p:cNvSpPr txBox="1"/>
              <p:nvPr/>
            </p:nvSpPr>
            <p:spPr>
              <a:xfrm>
                <a:off x="1447870" y="1822712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3C293F1-2CAD-45CD-9957-38335BE44EAB}"/>
                </a:ext>
              </a:extLst>
            </p:cNvPr>
            <p:cNvGrpSpPr/>
            <p:nvPr/>
          </p:nvGrpSpPr>
          <p:grpSpPr>
            <a:xfrm>
              <a:off x="7619791" y="3680007"/>
              <a:ext cx="344044" cy="400110"/>
              <a:chOff x="1447870" y="1822712"/>
              <a:chExt cx="344044" cy="40011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F2A615A-C9F7-4BFC-BE65-D2F316715F5C}"/>
                  </a:ext>
                </a:extLst>
              </p:cNvPr>
              <p:cNvSpPr/>
              <p:nvPr/>
            </p:nvSpPr>
            <p:spPr>
              <a:xfrm>
                <a:off x="1459772" y="1856779"/>
                <a:ext cx="332142" cy="332142"/>
              </a:xfrm>
              <a:prstGeom prst="ellipse">
                <a:avLst/>
              </a:prstGeom>
              <a:solidFill>
                <a:schemeClr val="tx2"/>
              </a:solidFill>
              <a:ln w="952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67F59D3-DFD3-4309-8253-8031718C1DE1}"/>
                  </a:ext>
                </a:extLst>
              </p:cNvPr>
              <p:cNvSpPr txBox="1"/>
              <p:nvPr/>
            </p:nvSpPr>
            <p:spPr>
              <a:xfrm>
                <a:off x="1447870" y="1822712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3B3AE5F-084D-4EC8-8E7E-18051C930AEA}"/>
                </a:ext>
              </a:extLst>
            </p:cNvPr>
            <p:cNvGrpSpPr/>
            <p:nvPr/>
          </p:nvGrpSpPr>
          <p:grpSpPr>
            <a:xfrm>
              <a:off x="10096042" y="3680007"/>
              <a:ext cx="344044" cy="400110"/>
              <a:chOff x="1447870" y="1822712"/>
              <a:chExt cx="344044" cy="400110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FE6B4CB-2FB2-4739-8E84-2952EAB0D23C}"/>
                  </a:ext>
                </a:extLst>
              </p:cNvPr>
              <p:cNvSpPr/>
              <p:nvPr/>
            </p:nvSpPr>
            <p:spPr>
              <a:xfrm>
                <a:off x="1459772" y="1856779"/>
                <a:ext cx="332142" cy="332142"/>
              </a:xfrm>
              <a:prstGeom prst="ellipse">
                <a:avLst/>
              </a:prstGeom>
              <a:solidFill>
                <a:schemeClr val="tx2"/>
              </a:solidFill>
              <a:ln w="952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1FAD7EC-416A-40F3-AF84-9B602D09274B}"/>
                  </a:ext>
                </a:extLst>
              </p:cNvPr>
              <p:cNvSpPr txBox="1"/>
              <p:nvPr/>
            </p:nvSpPr>
            <p:spPr>
              <a:xfrm>
                <a:off x="1447870" y="1822712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280B5BE-8947-4B98-B127-25C3CAF2C89B}"/>
                </a:ext>
              </a:extLst>
            </p:cNvPr>
            <p:cNvSpPr txBox="1"/>
            <p:nvPr/>
          </p:nvSpPr>
          <p:spPr>
            <a:xfrm>
              <a:off x="332116" y="2096056"/>
              <a:ext cx="162450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NOT</a:t>
              </a:r>
            </a:p>
            <a:p>
              <a:r>
                <a:rPr lang="en-US" sz="3600" b="1" dirty="0"/>
                <a:t>Like this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E7B5BDF-B810-4EAB-B486-81C3C7D2EF9E}"/>
              </a:ext>
            </a:extLst>
          </p:cNvPr>
          <p:cNvGrpSpPr/>
          <p:nvPr/>
        </p:nvGrpSpPr>
        <p:grpSpPr>
          <a:xfrm>
            <a:off x="332116" y="4366441"/>
            <a:ext cx="10864446" cy="2174283"/>
            <a:chOff x="332116" y="4366441"/>
            <a:chExt cx="10864446" cy="21742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8C1BED-2247-44F7-84B8-460D7A651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017" y="4366441"/>
              <a:ext cx="8876545" cy="15668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E6E480-68CD-4CEB-A259-B3A337A4F183}"/>
                </a:ext>
              </a:extLst>
            </p:cNvPr>
            <p:cNvGrpSpPr/>
            <p:nvPr/>
          </p:nvGrpSpPr>
          <p:grpSpPr>
            <a:xfrm>
              <a:off x="2606227" y="6140614"/>
              <a:ext cx="344044" cy="400110"/>
              <a:chOff x="1447870" y="1822712"/>
              <a:chExt cx="344044" cy="40011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DCABBA3-E628-4E1F-8D3D-3EB084E1E710}"/>
                  </a:ext>
                </a:extLst>
              </p:cNvPr>
              <p:cNvSpPr/>
              <p:nvPr/>
            </p:nvSpPr>
            <p:spPr>
              <a:xfrm>
                <a:off x="1459772" y="1856779"/>
                <a:ext cx="332142" cy="332142"/>
              </a:xfrm>
              <a:prstGeom prst="ellipse">
                <a:avLst/>
              </a:prstGeom>
              <a:solidFill>
                <a:schemeClr val="tx2"/>
              </a:solidFill>
              <a:ln w="952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CBE0BF2-3653-40B3-91D0-83DFE84E656A}"/>
                  </a:ext>
                </a:extLst>
              </p:cNvPr>
              <p:cNvSpPr txBox="1"/>
              <p:nvPr/>
            </p:nvSpPr>
            <p:spPr>
              <a:xfrm>
                <a:off x="1447870" y="1822712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7C47DE7-423C-4E2C-A754-DF2AFE451E67}"/>
                </a:ext>
              </a:extLst>
            </p:cNvPr>
            <p:cNvGrpSpPr/>
            <p:nvPr/>
          </p:nvGrpSpPr>
          <p:grpSpPr>
            <a:xfrm>
              <a:off x="4475338" y="6140614"/>
              <a:ext cx="344044" cy="400110"/>
              <a:chOff x="1447870" y="1822712"/>
              <a:chExt cx="344044" cy="40011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1BFACD1-533D-431A-AFCB-96620FBD050D}"/>
                  </a:ext>
                </a:extLst>
              </p:cNvPr>
              <p:cNvSpPr/>
              <p:nvPr/>
            </p:nvSpPr>
            <p:spPr>
              <a:xfrm>
                <a:off x="1459772" y="1856779"/>
                <a:ext cx="332142" cy="332142"/>
              </a:xfrm>
              <a:prstGeom prst="ellipse">
                <a:avLst/>
              </a:prstGeom>
              <a:solidFill>
                <a:schemeClr val="tx2"/>
              </a:solidFill>
              <a:ln w="952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6B5D0E-25C4-432B-95F9-13EB9A501936}"/>
                  </a:ext>
                </a:extLst>
              </p:cNvPr>
              <p:cNvSpPr txBox="1"/>
              <p:nvPr/>
            </p:nvSpPr>
            <p:spPr>
              <a:xfrm>
                <a:off x="1447870" y="1822712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F6660B8-26A7-4A3A-9C69-FBD249BAB987}"/>
                </a:ext>
              </a:extLst>
            </p:cNvPr>
            <p:cNvGrpSpPr/>
            <p:nvPr/>
          </p:nvGrpSpPr>
          <p:grpSpPr>
            <a:xfrm>
              <a:off x="6344449" y="6140614"/>
              <a:ext cx="344044" cy="400110"/>
              <a:chOff x="1447870" y="1822712"/>
              <a:chExt cx="344044" cy="40011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BE4129A-7AEC-4761-B968-601C894754E9}"/>
                  </a:ext>
                </a:extLst>
              </p:cNvPr>
              <p:cNvSpPr/>
              <p:nvPr/>
            </p:nvSpPr>
            <p:spPr>
              <a:xfrm>
                <a:off x="1459772" y="1856779"/>
                <a:ext cx="332142" cy="332142"/>
              </a:xfrm>
              <a:prstGeom prst="ellipse">
                <a:avLst/>
              </a:prstGeom>
              <a:solidFill>
                <a:schemeClr val="tx2"/>
              </a:solidFill>
              <a:ln w="952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D34BA1-42C2-4B7B-B808-366855A4B876}"/>
                  </a:ext>
                </a:extLst>
              </p:cNvPr>
              <p:cNvSpPr txBox="1"/>
              <p:nvPr/>
            </p:nvSpPr>
            <p:spPr>
              <a:xfrm>
                <a:off x="1447870" y="1822712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D87839B-98F4-4F96-A6E1-2670BAA5226A}"/>
                </a:ext>
              </a:extLst>
            </p:cNvPr>
            <p:cNvGrpSpPr/>
            <p:nvPr/>
          </p:nvGrpSpPr>
          <p:grpSpPr>
            <a:xfrm>
              <a:off x="8213560" y="6140614"/>
              <a:ext cx="344044" cy="400110"/>
              <a:chOff x="1447870" y="1822712"/>
              <a:chExt cx="344044" cy="40011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2287C18-84D8-4C1E-8207-684857DD26C4}"/>
                  </a:ext>
                </a:extLst>
              </p:cNvPr>
              <p:cNvSpPr/>
              <p:nvPr/>
            </p:nvSpPr>
            <p:spPr>
              <a:xfrm>
                <a:off x="1459772" y="1856779"/>
                <a:ext cx="332142" cy="332142"/>
              </a:xfrm>
              <a:prstGeom prst="ellipse">
                <a:avLst/>
              </a:prstGeom>
              <a:solidFill>
                <a:schemeClr val="tx2"/>
              </a:solidFill>
              <a:ln w="952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29ABE2-5E73-4AD6-A6D0-05BAF7311FE8}"/>
                  </a:ext>
                </a:extLst>
              </p:cNvPr>
              <p:cNvSpPr txBox="1"/>
              <p:nvPr/>
            </p:nvSpPr>
            <p:spPr>
              <a:xfrm>
                <a:off x="1447870" y="1822712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BD38B20-150C-4D38-9407-A43F584ACBF0}"/>
                </a:ext>
              </a:extLst>
            </p:cNvPr>
            <p:cNvGrpSpPr/>
            <p:nvPr/>
          </p:nvGrpSpPr>
          <p:grpSpPr>
            <a:xfrm>
              <a:off x="10082670" y="6140614"/>
              <a:ext cx="344044" cy="400110"/>
              <a:chOff x="1447870" y="1822712"/>
              <a:chExt cx="344044" cy="40011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97A70-EB2C-4D94-8635-99C2B13B176E}"/>
                  </a:ext>
                </a:extLst>
              </p:cNvPr>
              <p:cNvSpPr/>
              <p:nvPr/>
            </p:nvSpPr>
            <p:spPr>
              <a:xfrm>
                <a:off x="1459772" y="1856779"/>
                <a:ext cx="332142" cy="332142"/>
              </a:xfrm>
              <a:prstGeom prst="ellipse">
                <a:avLst/>
              </a:prstGeom>
              <a:solidFill>
                <a:schemeClr val="tx2"/>
              </a:solidFill>
              <a:ln w="952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63227B1-DD66-4625-BB39-F613F092CE20}"/>
                  </a:ext>
                </a:extLst>
              </p:cNvPr>
              <p:cNvSpPr txBox="1"/>
              <p:nvPr/>
            </p:nvSpPr>
            <p:spPr>
              <a:xfrm>
                <a:off x="1447870" y="1822712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81D0748-B86E-4086-B7D0-5301290B0B8F}"/>
                </a:ext>
              </a:extLst>
            </p:cNvPr>
            <p:cNvSpPr txBox="1"/>
            <p:nvPr/>
          </p:nvSpPr>
          <p:spPr>
            <a:xfrm>
              <a:off x="332116" y="4813651"/>
              <a:ext cx="18943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5"/>
                  </a:solidFill>
                </a:rPr>
                <a:t>Like this!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08FCEE4-8E38-4F5D-AF91-62D5DBB0D8AC}"/>
              </a:ext>
            </a:extLst>
          </p:cNvPr>
          <p:cNvSpPr txBox="1"/>
          <p:nvPr/>
        </p:nvSpPr>
        <p:spPr>
          <a:xfrm>
            <a:off x="5409" y="6604296"/>
            <a:ext cx="21804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2"/>
                </a:solidFill>
              </a:rPr>
              <a:t>SOURCE: www.engineerbabu.com</a:t>
            </a:r>
          </a:p>
        </p:txBody>
      </p:sp>
    </p:spTree>
    <p:extLst>
      <p:ext uri="{BB962C8B-B14F-4D97-AF65-F5344CB8AC3E}">
        <p14:creationId xmlns:p14="http://schemas.microsoft.com/office/powerpoint/2010/main" val="146344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3022-0AC9-E55B-ADE0-8CB839124E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349" y="2854277"/>
            <a:ext cx="5787206" cy="2936917"/>
          </a:xfrm>
        </p:spPr>
        <p:txBody>
          <a:bodyPr/>
          <a:lstStyle/>
          <a:p>
            <a:r>
              <a:rPr lang="en-US" dirty="0"/>
              <a:t>Optimizing Your Learning Ecosystem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784A-9B8D-2AC6-B1AA-37158BFA3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Montserrat SemiBold" pitchFamily="2" charset="77"/>
              </a:rPr>
              <a:t>Trend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14F28-BC0C-A295-4732-DABEED7A3D29}"/>
              </a:ext>
            </a:extLst>
          </p:cNvPr>
          <p:cNvSpPr txBox="1"/>
          <p:nvPr/>
        </p:nvSpPr>
        <p:spPr>
          <a:xfrm>
            <a:off x="314035" y="5221357"/>
            <a:ext cx="1165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/>
            <a:r>
              <a:rPr lang="en-US" dirty="0">
                <a:solidFill>
                  <a:schemeClr val="bg1"/>
                </a:solidFill>
              </a:rPr>
              <a:t>“We must develop knowledge optimization initiatives to leverage our key learnings.” ‒ Scott Adams</a:t>
            </a:r>
          </a:p>
        </p:txBody>
      </p:sp>
    </p:spTree>
    <p:extLst>
      <p:ext uri="{BB962C8B-B14F-4D97-AF65-F5344CB8AC3E}">
        <p14:creationId xmlns:p14="http://schemas.microsoft.com/office/powerpoint/2010/main" val="557915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D0147-F633-283F-29EF-505BA985ACC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F24373-FD6A-9C54-76C7-10753FE4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Finer points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9655B-854B-FDDD-CFF3-2E9A821347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704" y="1210184"/>
            <a:ext cx="3459464" cy="4069415"/>
          </a:xfrm>
        </p:spPr>
        <p:txBody>
          <a:bodyPr/>
          <a:lstStyle/>
          <a:p>
            <a:r>
              <a:rPr lang="en-US" dirty="0"/>
              <a:t>It’s about the human experience.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Shorter time to productivity.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retention through engagement and enablement.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upskilling through insights and personalization.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content cost.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communication and knowledge sharing.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Deeper connection for hybrid organizations.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Fewer clicks to relevant content.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Increased enablement for meaningful coaching and mentoring.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305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54B55-0860-21BB-0F9B-77F382D038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07" y="2854277"/>
            <a:ext cx="8130316" cy="2936917"/>
          </a:xfrm>
        </p:spPr>
        <p:txBody>
          <a:bodyPr>
            <a:normAutofit/>
          </a:bodyPr>
          <a:lstStyle/>
          <a:p>
            <a:r>
              <a:rPr lang="en-GB" dirty="0"/>
              <a:t>Expanding the Organizational Learning Boundaries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784A-9B8D-2AC6-B1AA-37158BFA3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Montserrat SemiBold" pitchFamily="2" charset="77"/>
              </a:rPr>
              <a:t>Trend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B00FA-6322-564D-3051-A97246DDBBFC}"/>
              </a:ext>
            </a:extLst>
          </p:cNvPr>
          <p:cNvSpPr txBox="1"/>
          <p:nvPr/>
        </p:nvSpPr>
        <p:spPr>
          <a:xfrm>
            <a:off x="630506" y="5221357"/>
            <a:ext cx="1017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“The power of Open Source is the power of the people. The people rule.” – Phillipe Kahn</a:t>
            </a:r>
          </a:p>
        </p:txBody>
      </p:sp>
    </p:spTree>
    <p:extLst>
      <p:ext uri="{BB962C8B-B14F-4D97-AF65-F5344CB8AC3E}">
        <p14:creationId xmlns:p14="http://schemas.microsoft.com/office/powerpoint/2010/main" val="4247828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F24373-FD6A-9C54-76C7-10753FE4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Finer points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D0147-F633-283F-29EF-505BA985ACC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9655B-854B-FDDD-CFF3-2E9A821347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704" y="1394292"/>
            <a:ext cx="3459464" cy="47452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about shifting from closed to open learning ecosystems.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Aligns with open-source trends.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Rethink traditional academy structures.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academies that reach across traditional boundaries.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Incorporate higher-ed and industry accreditation – leveraging skills and inclusion.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for credentialing with industry organizations.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19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E35B7-2424-9C33-41C8-35771983F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05" y="2847725"/>
            <a:ext cx="6976925" cy="2936917"/>
          </a:xfrm>
        </p:spPr>
        <p:txBody>
          <a:bodyPr/>
          <a:lstStyle/>
          <a:p>
            <a:r>
              <a:rPr lang="en-US" dirty="0"/>
              <a:t>Exploring the Metaverse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784A-9B8D-2AC6-B1AA-37158BFA3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b="1" dirty="0">
                <a:latin typeface="Montserrat SemiBold" pitchFamily="2" charset="77"/>
              </a:rPr>
              <a:t>Trend 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33DED-A235-917B-162C-B4E7B0E3F644}"/>
              </a:ext>
            </a:extLst>
          </p:cNvPr>
          <p:cNvSpPr txBox="1"/>
          <p:nvPr/>
        </p:nvSpPr>
        <p:spPr>
          <a:xfrm>
            <a:off x="630506" y="5221357"/>
            <a:ext cx="11202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“The metaverse is here, and it’s not only transforming how we see the world but how we participate in it – from the factory floor to the meeting room.” - Satya Nadella</a:t>
            </a:r>
          </a:p>
        </p:txBody>
      </p:sp>
    </p:spTree>
    <p:extLst>
      <p:ext uri="{BB962C8B-B14F-4D97-AF65-F5344CB8AC3E}">
        <p14:creationId xmlns:p14="http://schemas.microsoft.com/office/powerpoint/2010/main" val="2376400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D0147-F633-283F-29EF-505BA985ACC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F24373-FD6A-9C54-76C7-10753FE4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Finer points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9655B-854B-FDDD-CFF3-2E9A821347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703" y="1300535"/>
            <a:ext cx="3538393" cy="4069415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Metaverse is not owned by a single entity e.g., Meta.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Interconnected digital world as a representation of the real world—people, places, concepts, and events.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Includes existing benefits of XR, but the added element of human connection.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Virtual, immersive learning experiences can provide another path to inclusion.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Safe spaces for practice and failure – digital labs and workshops.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Increases connection for hybrid workforces.</a:t>
            </a:r>
          </a:p>
        </p:txBody>
      </p:sp>
    </p:spTree>
    <p:extLst>
      <p:ext uri="{BB962C8B-B14F-4D97-AF65-F5344CB8AC3E}">
        <p14:creationId xmlns:p14="http://schemas.microsoft.com/office/powerpoint/2010/main" val="2661060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784A-9B8D-2AC6-B1AA-37158BFA3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Montserrat SemiBold" pitchFamily="2" charset="77"/>
              </a:rPr>
              <a:t>Trend 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B0A4E5-682D-3C66-AC93-1BE9D20126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07" y="2854277"/>
            <a:ext cx="7137080" cy="2936917"/>
          </a:xfrm>
        </p:spPr>
        <p:txBody>
          <a:bodyPr>
            <a:normAutofit/>
          </a:bodyPr>
          <a:lstStyle/>
          <a:p>
            <a:r>
              <a:rPr lang="en-US" dirty="0"/>
              <a:t>Preparing for Web 3.0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9CF46-8324-BED8-90B4-CBB733A7BA52}"/>
              </a:ext>
            </a:extLst>
          </p:cNvPr>
          <p:cNvSpPr txBox="1"/>
          <p:nvPr/>
        </p:nvSpPr>
        <p:spPr>
          <a:xfrm>
            <a:off x="630506" y="5239113"/>
            <a:ext cx="880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“Magic is just science we don’t understand yet.”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‒</a:t>
            </a:r>
            <a:r>
              <a:rPr lang="en-US" dirty="0">
                <a:solidFill>
                  <a:schemeClr val="bg1"/>
                </a:solidFill>
              </a:rPr>
              <a:t> Arthur C. Clarke</a:t>
            </a:r>
          </a:p>
        </p:txBody>
      </p:sp>
    </p:spTree>
    <p:extLst>
      <p:ext uri="{BB962C8B-B14F-4D97-AF65-F5344CB8AC3E}">
        <p14:creationId xmlns:p14="http://schemas.microsoft.com/office/powerpoint/2010/main" val="65505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AB74219F-05FE-1881-9249-1C00785A06F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871462" y="2803106"/>
            <a:ext cx="7063971" cy="418013"/>
          </a:xfrm>
        </p:spPr>
        <p:txBody>
          <a:bodyPr/>
          <a:lstStyle/>
          <a:p>
            <a:r>
              <a:rPr lang="en-GB" dirty="0"/>
              <a:t>Refining Design Thinking, Agile, and MVPs</a:t>
            </a:r>
          </a:p>
          <a:p>
            <a:endParaRPr lang="en-GB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4CBCD63-BBBB-5D2D-099F-AFA57F43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3" name="Subhead">
            <a:extLst>
              <a:ext uri="{FF2B5EF4-FFF2-40B4-BE49-F238E27FC236}">
                <a16:creationId xmlns:a16="http://schemas.microsoft.com/office/drawing/2014/main" id="{0E58F191-6F41-E204-87A9-083B3BB305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Learning Trends for 2023: Cultivating Connection, Alignment, and Efficiency</a:t>
            </a:r>
            <a:endParaRPr lang="en-GB" dirty="0"/>
          </a:p>
        </p:txBody>
      </p:sp>
      <p:sp>
        <p:nvSpPr>
          <p:cNvPr id="38" name="date">
            <a:extLst>
              <a:ext uri="{FF2B5EF4-FFF2-40B4-BE49-F238E27FC236}">
                <a16:creationId xmlns:a16="http://schemas.microsoft.com/office/drawing/2014/main" id="{7C22EF67-7C77-046F-5E37-CA730B874D8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January 18, 2023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B768C8E4-81B1-0655-A46F-9520CF667C0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/>
              <a:t>Trend 1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208E047-CCE0-CBD3-86AD-22F77471789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/>
          </a:bodyPr>
          <a:lstStyle/>
          <a:p>
            <a:r>
              <a:rPr lang="en-US" dirty="0"/>
              <a:t>Becoming a Skills-Based Organization</a:t>
            </a:r>
            <a:endParaRPr lang="en-GB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5007F69-2F7D-D94C-5182-27DA29AEFC8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 dirty="0"/>
              <a:t>Trend 2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1A5627A1-D4A2-D180-C5EC-419F681CFE8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Trend 3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A530BAF-CDDE-88FB-91D2-C315F2D5188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Designing for Inclusion Beginning with Onboarding</a:t>
            </a:r>
          </a:p>
          <a:p>
            <a:endParaRPr lang="en-GB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3EC9A58-D1C6-5DF0-0F60-75F72F81F1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GB" dirty="0"/>
              <a:t>Trend 4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83407760-A72D-6335-A0D7-6BB219A73A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GB" dirty="0"/>
              <a:t>Optimizing Your Learning Ecosystem</a:t>
            </a:r>
          </a:p>
          <a:p>
            <a:endParaRPr lang="en-GB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5818A9A-643C-661D-1E3D-0F027A55F54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/>
              <a:t>Trend 5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89AD6B9-C2B4-482C-2C5D-48C5463E4B5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>
            <a:normAutofit/>
          </a:bodyPr>
          <a:lstStyle/>
          <a:p>
            <a:r>
              <a:rPr lang="en-US" dirty="0"/>
              <a:t>Expanding the Organizational Learning Boundaries</a:t>
            </a:r>
            <a:endParaRPr lang="en-GB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A57CFAD-4A02-859E-B286-FA6B2D31216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/>
              <a:t>Trend 6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26FB7518-A779-8600-5D86-52F86D80AD9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 dirty="0"/>
              <a:t>Exploring the Metaverse</a:t>
            </a:r>
          </a:p>
          <a:p>
            <a:endParaRPr lang="en-GB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A5FAED8-519F-F238-20C0-E701E9DEDC0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 dirty="0"/>
              <a:t>Trend 7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842185F-F8A0-93FE-91ED-EC990ADA346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US" dirty="0"/>
              <a:t>Preparing for Web 3.0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200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D0147-F633-283F-29EF-505BA985ACC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F24373-FD6A-9C54-76C7-10753FE4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Finer points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9655B-854B-FDDD-CFF3-2E9A821347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68910" y="1533630"/>
            <a:ext cx="3555984" cy="323866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cs typeface="Arial" panose="020B0604020202020204" pitchFamily="34" charset="0"/>
              </a:rPr>
              <a:t>Power to the user, for the user, based on the user.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Unique digital, trusted identity.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Meaningful search.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Distributed content creation and management.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Data for the individual.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 for the individual.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connectivity.</a:t>
            </a:r>
          </a:p>
          <a:p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38A0C2-262B-BD3A-C3F6-2BBED795C496}"/>
              </a:ext>
            </a:extLst>
          </p:cNvPr>
          <p:cNvGrpSpPr/>
          <p:nvPr/>
        </p:nvGrpSpPr>
        <p:grpSpPr>
          <a:xfrm>
            <a:off x="4493623" y="5285619"/>
            <a:ext cx="7106194" cy="947394"/>
            <a:chOff x="4815840" y="1280160"/>
            <a:chExt cx="7106194" cy="94739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A1D2ED-90A4-1E09-0863-D7FB29CEDC51}"/>
                </a:ext>
              </a:extLst>
            </p:cNvPr>
            <p:cNvSpPr/>
            <p:nvPr/>
          </p:nvSpPr>
          <p:spPr>
            <a:xfrm>
              <a:off x="4815840" y="1280160"/>
              <a:ext cx="7106194" cy="9473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36759A3B-9581-7A06-A6A2-B8052397BC3F}"/>
                </a:ext>
              </a:extLst>
            </p:cNvPr>
            <p:cNvSpPr/>
            <p:nvPr/>
          </p:nvSpPr>
          <p:spPr>
            <a:xfrm>
              <a:off x="5188855" y="1394292"/>
              <a:ext cx="1565899" cy="54771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73C3E874-85B0-1CC1-226E-D6D7C44DC113}"/>
                </a:ext>
              </a:extLst>
            </p:cNvPr>
            <p:cNvSpPr/>
            <p:nvPr/>
          </p:nvSpPr>
          <p:spPr>
            <a:xfrm>
              <a:off x="4990011" y="1394291"/>
              <a:ext cx="2103536" cy="721185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1E8AE7-BC5E-C9F7-C9BD-90CADBCCB9AC}"/>
                </a:ext>
              </a:extLst>
            </p:cNvPr>
            <p:cNvSpPr txBox="1"/>
            <p:nvPr/>
          </p:nvSpPr>
          <p:spPr>
            <a:xfrm>
              <a:off x="5355651" y="1417670"/>
              <a:ext cx="1083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Web 1.0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BC7D5E-DBDB-D071-95A1-CC3BB4BD3249}"/>
                </a:ext>
              </a:extLst>
            </p:cNvPr>
            <p:cNvSpPr txBox="1"/>
            <p:nvPr/>
          </p:nvSpPr>
          <p:spPr>
            <a:xfrm>
              <a:off x="5148224" y="1721185"/>
              <a:ext cx="16065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Global Library</a:t>
              </a: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A3B44588-7F78-F8B5-630A-9E451E5658BD}"/>
                </a:ext>
              </a:extLst>
            </p:cNvPr>
            <p:cNvSpPr/>
            <p:nvPr/>
          </p:nvSpPr>
          <p:spPr>
            <a:xfrm>
              <a:off x="7222719" y="1394291"/>
              <a:ext cx="2291963" cy="72118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1DE03B-250D-4C8C-8177-067E0FFF91E2}"/>
                </a:ext>
              </a:extLst>
            </p:cNvPr>
            <p:cNvSpPr txBox="1"/>
            <p:nvPr/>
          </p:nvSpPr>
          <p:spPr>
            <a:xfrm>
              <a:off x="7678302" y="1399835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Web 2.0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4E06B5-DA48-E0DF-13BF-7AE9F9778349}"/>
                </a:ext>
              </a:extLst>
            </p:cNvPr>
            <p:cNvSpPr txBox="1"/>
            <p:nvPr/>
          </p:nvSpPr>
          <p:spPr>
            <a:xfrm>
              <a:off x="7262898" y="1721185"/>
              <a:ext cx="2060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Global Publishing</a:t>
              </a:r>
            </a:p>
          </p:txBody>
        </p:sp>
        <p:sp>
          <p:nvSpPr>
            <p:cNvPr id="20" name="Arrow: Pentagon 19">
              <a:extLst>
                <a:ext uri="{FF2B5EF4-FFF2-40B4-BE49-F238E27FC236}">
                  <a16:creationId xmlns:a16="http://schemas.microsoft.com/office/drawing/2014/main" id="{B49FE199-F999-83E7-DD8F-52A9167A53A2}"/>
                </a:ext>
              </a:extLst>
            </p:cNvPr>
            <p:cNvSpPr/>
            <p:nvPr/>
          </p:nvSpPr>
          <p:spPr>
            <a:xfrm>
              <a:off x="9624533" y="1394291"/>
              <a:ext cx="2222011" cy="72118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A9D402-E59F-D8BB-8AC1-B224691BEB71}"/>
                </a:ext>
              </a:extLst>
            </p:cNvPr>
            <p:cNvSpPr txBox="1"/>
            <p:nvPr/>
          </p:nvSpPr>
          <p:spPr>
            <a:xfrm>
              <a:off x="10067137" y="1417670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Web 3.0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CEE56EF-FF95-C5F2-0B2C-FE9944F14000}"/>
                </a:ext>
              </a:extLst>
            </p:cNvPr>
            <p:cNvSpPr txBox="1"/>
            <p:nvPr/>
          </p:nvSpPr>
          <p:spPr>
            <a:xfrm>
              <a:off x="9653504" y="1736574"/>
              <a:ext cx="1917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Global Databank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659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quote">
            <a:extLst>
              <a:ext uri="{FF2B5EF4-FFF2-40B4-BE49-F238E27FC236}">
                <a16:creationId xmlns:a16="http://schemas.microsoft.com/office/drawing/2014/main" id="{07C5DAFC-ED10-DED5-45FF-BAE87C22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sz="4000" dirty="0"/>
              <a:t>“It is not necessary to change. </a:t>
            </a:r>
          </a:p>
          <a:p>
            <a:r>
              <a:rPr lang="en-GB" sz="4000" dirty="0"/>
              <a:t>Survival is not mandatory.“</a:t>
            </a:r>
          </a:p>
          <a:p>
            <a:r>
              <a:rPr lang="en-GB" sz="3200" dirty="0"/>
              <a:t>- W. Edwards Deming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8215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k you">
            <a:extLst>
              <a:ext uri="{FF2B5EF4-FFF2-40B4-BE49-F238E27FC236}">
                <a16:creationId xmlns:a16="http://schemas.microsoft.com/office/drawing/2014/main" id="{6D339CD3-81D4-DFD6-065E-2AD5CB3221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599" y="-624023"/>
            <a:ext cx="10972801" cy="36933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1933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4804-21A9-7062-F73B-C20BD4C23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30" y="898376"/>
            <a:ext cx="10949054" cy="49244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6" name="Picture Placeholder 5" descr="A picture containing person, person, tree, outdoor&#10;&#10;Description automatically generated">
            <a:extLst>
              <a:ext uri="{FF2B5EF4-FFF2-40B4-BE49-F238E27FC236}">
                <a16:creationId xmlns:a16="http://schemas.microsoft.com/office/drawing/2014/main" id="{F989FF9A-BBB8-4232-FEBD-B86132F6B594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r="2058"/>
          <a:stretch>
            <a:fillRect/>
          </a:stretch>
        </p:blipFill>
        <p:spPr>
          <a:xfrm>
            <a:off x="4397830" y="2096425"/>
            <a:ext cx="2861454" cy="2855767"/>
          </a:xfrm>
        </p:spPr>
      </p:pic>
      <p:sp>
        <p:nvSpPr>
          <p:cNvPr id="7" name="Name 1">
            <a:extLst>
              <a:ext uri="{FF2B5EF4-FFF2-40B4-BE49-F238E27FC236}">
                <a16:creationId xmlns:a16="http://schemas.microsoft.com/office/drawing/2014/main" id="{E0004060-26F4-E023-30C0-FF53F9F2E80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397830" y="5005924"/>
            <a:ext cx="2218462" cy="313901"/>
          </a:xfrm>
        </p:spPr>
        <p:txBody>
          <a:bodyPr/>
          <a:lstStyle/>
          <a:p>
            <a:r>
              <a:rPr lang="en-US" dirty="0"/>
              <a:t>Matt Donovan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4BE9EE-D9A6-A20C-76CE-0BBB5472352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315098" y="5320193"/>
            <a:ext cx="3561804" cy="768947"/>
          </a:xfrm>
        </p:spPr>
        <p:txBody>
          <a:bodyPr>
            <a:normAutofit/>
          </a:bodyPr>
          <a:lstStyle/>
          <a:p>
            <a:pPr marL="339725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Chief Learning &amp; Innovation Officer</a:t>
            </a:r>
          </a:p>
          <a:p>
            <a:pPr marL="339725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LinkedIn: linkedin.com/in/matthewseandonovan</a:t>
            </a:r>
          </a:p>
          <a:p>
            <a:pPr marL="339725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Twitter: @hazmattdonovan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1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12473-DF4E-6A13-0992-278E9A9AA292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49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449C-D760-6D6C-23B0-DA5ECD9522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506" y="1755118"/>
            <a:ext cx="5153621" cy="3647152"/>
          </a:xfrm>
        </p:spPr>
        <p:txBody>
          <a:bodyPr/>
          <a:lstStyle/>
          <a:p>
            <a:r>
              <a:rPr lang="en-US" sz="2000" dirty="0"/>
              <a:t>What learning trend are you observing that you feel will have the most impact in 2023?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Hybrid/Virtual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Microlearning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XR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Skilling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673E1EC-A5FB-4005-E360-1D9804955183}"/>
              </a:ext>
            </a:extLst>
          </p:cNvPr>
          <p:cNvSpPr txBox="1">
            <a:spLocks/>
          </p:cNvSpPr>
          <p:nvPr/>
        </p:nvSpPr>
        <p:spPr>
          <a:xfrm>
            <a:off x="6407875" y="1755118"/>
            <a:ext cx="5153621" cy="3647152"/>
          </a:xfrm>
          <a:prstGeom prst="rect">
            <a:avLst/>
          </a:prstGeom>
        </p:spPr>
        <p:txBody>
          <a:bodyPr vert="horz" lIns="0" tIns="0" rIns="0" bIns="41148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Tx/>
              <a:buNone/>
              <a:defRPr sz="4400" b="0" i="0" kern="1200">
                <a:ln w="12700">
                  <a:noFill/>
                </a:ln>
                <a:solidFill>
                  <a:schemeClr val="bg1"/>
                </a:solidFill>
                <a:latin typeface="+mj-lt"/>
                <a:ea typeface="Segoe UI Semibold" panose="020B0502040204020203" pitchFamily="34" charset="0"/>
                <a:cs typeface="Segoe UI Semibold" panose="020B0702040204020203" pitchFamily="34" charset="0"/>
              </a:defRPr>
            </a:lvl1pPr>
            <a:lvl2pPr marL="365760" indent="-17373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 sz="1400" b="1" i="0" kern="1200">
                <a:solidFill>
                  <a:schemeClr val="tx2"/>
                </a:solidFill>
                <a:latin typeface="Segoe UI" panose="020B0502040204020203" pitchFamily="34" charset="0"/>
                <a:ea typeface="Segoe UI Semibold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 sz="1100" b="1" i="0" kern="1200">
                <a:solidFill>
                  <a:schemeClr val="tx2"/>
                </a:solidFill>
                <a:latin typeface="Segoe UI" panose="020B0502040204020203" pitchFamily="34" charset="0"/>
                <a:ea typeface="Segoe UI Semibold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 sz="1100" b="1" i="0" kern="1200">
                <a:solidFill>
                  <a:schemeClr val="tx2"/>
                </a:solidFill>
                <a:latin typeface="Segoe UI" panose="020B0502040204020203" pitchFamily="34" charset="0"/>
                <a:ea typeface="Segoe UI Semibold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ts val="1600"/>
              </a:lnSpc>
              <a:spcBef>
                <a:spcPts val="50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 sz="1100" b="1" i="0" kern="1200">
                <a:solidFill>
                  <a:schemeClr val="tx2"/>
                </a:solidFill>
                <a:latin typeface="Segoe UI" panose="020B0502040204020203" pitchFamily="34" charset="0"/>
                <a:ea typeface="Segoe UI Semibold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What is the greatest learning-related challenge you face in 2023?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Budget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Engagement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Buy-in/Alignment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Hybrid/Remote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746BE-8FFA-50C3-37DB-74D4C89E0C98}"/>
              </a:ext>
            </a:extLst>
          </p:cNvPr>
          <p:cNvSpPr txBox="1"/>
          <p:nvPr/>
        </p:nvSpPr>
        <p:spPr>
          <a:xfrm>
            <a:off x="2581701" y="545911"/>
            <a:ext cx="7028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Thank you for your input!</a:t>
            </a:r>
          </a:p>
        </p:txBody>
      </p:sp>
    </p:spTree>
    <p:extLst>
      <p:ext uri="{BB962C8B-B14F-4D97-AF65-F5344CB8AC3E}">
        <p14:creationId xmlns:p14="http://schemas.microsoft.com/office/powerpoint/2010/main" val="3935883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quote">
            <a:extLst>
              <a:ext uri="{FF2B5EF4-FFF2-40B4-BE49-F238E27FC236}">
                <a16:creationId xmlns:a16="http://schemas.microsoft.com/office/drawing/2014/main" id="{EFC86191-C0B8-C94D-5A91-564D7A1D0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2690" y="2936965"/>
            <a:ext cx="9066619" cy="160890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4000" dirty="0"/>
              <a:t>“Becoming is better than being.” </a:t>
            </a:r>
          </a:p>
          <a:p>
            <a:r>
              <a:rPr lang="en-US" sz="3200" dirty="0"/>
              <a:t>- Carol Dweck</a:t>
            </a:r>
          </a:p>
        </p:txBody>
      </p:sp>
    </p:spTree>
    <p:extLst>
      <p:ext uri="{BB962C8B-B14F-4D97-AF65-F5344CB8AC3E}">
        <p14:creationId xmlns:p14="http://schemas.microsoft.com/office/powerpoint/2010/main" val="26005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F8BD-C84C-BC55-9A99-B0DFC8D5B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06" y="2854277"/>
            <a:ext cx="7076579" cy="2936917"/>
          </a:xfrm>
        </p:spPr>
        <p:txBody>
          <a:bodyPr/>
          <a:lstStyle/>
          <a:p>
            <a:r>
              <a:rPr lang="en-GB" dirty="0"/>
              <a:t>Becoming a Skills-Based Organization</a:t>
            </a:r>
            <a:endParaRPr lang="en-GB" b="1" dirty="0">
              <a:latin typeface="Montserrat SemiBold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784A-9B8D-2AC6-B1AA-37158BFA3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Montserrat SemiBold" pitchFamily="2" charset="77"/>
              </a:rPr>
              <a:t>Trend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0D858-13C9-9312-478D-7885D9F05DDD}"/>
              </a:ext>
            </a:extLst>
          </p:cNvPr>
          <p:cNvSpPr txBox="1"/>
          <p:nvPr/>
        </p:nvSpPr>
        <p:spPr>
          <a:xfrm>
            <a:off x="630506" y="5221357"/>
            <a:ext cx="696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“Build your skills not your resume.” – Sheryl Sandberg</a:t>
            </a:r>
          </a:p>
        </p:txBody>
      </p:sp>
    </p:spTree>
    <p:extLst>
      <p:ext uri="{BB962C8B-B14F-4D97-AF65-F5344CB8AC3E}">
        <p14:creationId xmlns:p14="http://schemas.microsoft.com/office/powerpoint/2010/main" val="390659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D0147-F633-283F-29EF-505BA985ACC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F24373-FD6A-9C54-76C7-10753FE4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Finer points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9655B-854B-FDDD-CFF3-2E9A821347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8659" y="1481567"/>
            <a:ext cx="3476486" cy="4069415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Enabling organizations to respond to disruptions.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Begins with an understanding of work outcomes and outputs.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Technology will not automagically fix the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is a collaborative effort L&amp;D, HR, and Business units.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Includes a shift in the learning culture.</a:t>
            </a:r>
          </a:p>
          <a:p>
            <a:pPr lvl="0"/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i="1" dirty="0"/>
              <a:t>Work without Jobs </a:t>
            </a:r>
            <a:r>
              <a:rPr lang="en-GB" sz="1200" dirty="0"/>
              <a:t>by Ravin Jesuthasan and John Boudreau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970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11974-A227-E223-69F7-E8033C631E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506" y="2854277"/>
            <a:ext cx="5356407" cy="2936917"/>
          </a:xfrm>
        </p:spPr>
        <p:txBody>
          <a:bodyPr>
            <a:normAutofit fontScale="92500"/>
          </a:bodyPr>
          <a:lstStyle/>
          <a:p>
            <a:r>
              <a:rPr lang="en-GB" dirty="0"/>
              <a:t>Designing for Inclusion Beginning with Onboarding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784A-9B8D-2AC6-B1AA-37158BFA3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Montserrat SemiBold" pitchFamily="2" charset="77"/>
              </a:rPr>
              <a:t>Trend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10B84-1372-A120-E7A7-0016D7D8610F}"/>
              </a:ext>
            </a:extLst>
          </p:cNvPr>
          <p:cNvSpPr txBox="1"/>
          <p:nvPr/>
        </p:nvSpPr>
        <p:spPr>
          <a:xfrm>
            <a:off x="630506" y="5221357"/>
            <a:ext cx="10166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“Difference between diversity and inclusion is being invited to a house and being able to rearrange the furniture.” </a:t>
            </a: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‒</a:t>
            </a:r>
            <a:r>
              <a:rPr lang="en-US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Jane Silber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5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D0147-F633-283F-29EF-505BA985ACCA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F24373-FD6A-9C54-76C7-10753FE4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Finer points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F9655B-854B-FDDD-CFF3-2E9A821347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2704" y="1254954"/>
            <a:ext cx="3459464" cy="49780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about going a step further – building into DNA.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Inclusion as a design point.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Expand the voices in your learning journeys.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Consider representations from different stages of learning.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Promote inclusion through intentional micro-coaching and mentoring.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Shift the way we provide access to learning opportunities.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Inclusion sets the stage for a sense of belonging.</a:t>
            </a:r>
          </a:p>
        </p:txBody>
      </p:sp>
    </p:spTree>
    <p:extLst>
      <p:ext uri="{BB962C8B-B14F-4D97-AF65-F5344CB8AC3E}">
        <p14:creationId xmlns:p14="http://schemas.microsoft.com/office/powerpoint/2010/main" val="821304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P 2022">
      <a:dk1>
        <a:srgbClr val="000000"/>
      </a:dk1>
      <a:lt1>
        <a:srgbClr val="FFFFFF"/>
      </a:lt1>
      <a:dk2>
        <a:srgbClr val="363636"/>
      </a:dk2>
      <a:lt2>
        <a:srgbClr val="ECECEC"/>
      </a:lt2>
      <a:accent1>
        <a:srgbClr val="0C304F"/>
      </a:accent1>
      <a:accent2>
        <a:srgbClr val="005482"/>
      </a:accent2>
      <a:accent3>
        <a:srgbClr val="1E8AA8"/>
      </a:accent3>
      <a:accent4>
        <a:srgbClr val="13A59A"/>
      </a:accent4>
      <a:accent5>
        <a:srgbClr val="C11F59"/>
      </a:accent5>
      <a:accent6>
        <a:srgbClr val="DE5126"/>
      </a:accent6>
      <a:hlink>
        <a:srgbClr val="0563C1"/>
      </a:hlink>
      <a:folHlink>
        <a:srgbClr val="954F72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76EF16D-2116-E543-9953-6366ADD59368}" vid="{E2CF2C6A-385A-3E40-AB10-83E7335C28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2F58A50FAD324291E101EA4261F459" ma:contentTypeVersion="18" ma:contentTypeDescription="Create a new document." ma:contentTypeScope="" ma:versionID="19eb2c2b486f8cec852f1231017ccbc7">
  <xsd:schema xmlns:xsd="http://www.w3.org/2001/XMLSchema" xmlns:xs="http://www.w3.org/2001/XMLSchema" xmlns:p="http://schemas.microsoft.com/office/2006/metadata/properties" xmlns:ns1="http://schemas.microsoft.com/sharepoint/v3" xmlns:ns2="a860a7f3-4e03-48f9-8297-cb885c71a579" xmlns:ns3="789ff1dc-4fed-4f88-805d-ec30a451557e" targetNamespace="http://schemas.microsoft.com/office/2006/metadata/properties" ma:root="true" ma:fieldsID="f9d17dc0dd99c1dbd3e017e8175eb9c2" ns1:_="" ns2:_="" ns3:_="">
    <xsd:import namespace="http://schemas.microsoft.com/sharepoint/v3"/>
    <xsd:import namespace="a860a7f3-4e03-48f9-8297-cb885c71a579"/>
    <xsd:import namespace="789ff1dc-4fed-4f88-805d-ec30a451557e"/>
    <xsd:element name="properties">
      <xsd:complexType>
        <xsd:sequence>
          <xsd:element name="documentManagement">
            <xsd:complexType>
              <xsd:all>
                <xsd:element ref="ns2:Template_x0020_Type" minOccurs="0"/>
                <xsd:element ref="ns3:TaxKeywordTaxHTField" minOccurs="0"/>
                <xsd:element ref="ns3:TaxCatchAll" minOccurs="0"/>
                <xsd:element ref="ns1:RoutingRuleDescription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8" nillable="true" ma:displayName="Description" ma:description="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0a7f3-4e03-48f9-8297-cb885c71a579" elementFormDefault="qualified">
    <xsd:import namespace="http://schemas.microsoft.com/office/2006/documentManagement/types"/>
    <xsd:import namespace="http://schemas.microsoft.com/office/infopath/2007/PartnerControls"/>
    <xsd:element name="Template_x0020_Type" ma:index="4" nillable="true" ma:displayName="Template Type" ma:format="Dropdown" ma:internalName="Template_x0020_Type" ma:readOnly="false">
      <xsd:simpleType>
        <xsd:restriction base="dms:Choice">
          <xsd:enumeration value="Presentation"/>
          <xsd:enumeration value="E-Letterhead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9ff1dc-4fed-4f88-805d-ec30a451557e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6" nillable="true" ma:taxonomy="true" ma:internalName="TaxKeywordTaxHTField" ma:taxonomyFieldName="TaxKeyword" ma:displayName="Enterprise Keywords" ma:fieldId="{23f27201-bee3-471e-b2e7-b64fd8b7ca38}" ma:taxonomyMulti="true" ma:sspId="4b9225c0-26e8-48b9-9141-9676b83e14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7" nillable="true" ma:displayName="Taxonomy Catch All Column" ma:hidden="true" ma:list="{2153ef42-fa36-4793-8f32-0e64f6c6d4a4}" ma:internalName="TaxCatchAll" ma:showField="CatchAllData" ma:web="789ff1dc-4fed-4f88-805d-ec30a45155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9ff1dc-4fed-4f88-805d-ec30a451557e" xsi:nil="true"/>
    <Template_x0020_Type xmlns="a860a7f3-4e03-48f9-8297-cb885c71a579">Presentation</Template_x0020_Type>
    <RoutingRuleDescription xmlns="http://schemas.microsoft.com/sharepoint/v3">GP Strategies Core Overview Slides [WideScrn 16-9] 12.10.20.pptx</RoutingRuleDescription>
    <TaxKeywordTaxHTField xmlns="789ff1dc-4fed-4f88-805d-ec30a451557e">
      <Terms xmlns="http://schemas.microsoft.com/office/infopath/2007/PartnerControls"/>
    </TaxKeywordTaxHTField>
    <SharedWithUsers xmlns="789ff1dc-4fed-4f88-805d-ec30a451557e">
      <UserInfo>
        <DisplayName>Kreitz, Brenda</DisplayName>
        <AccountId>36</AccountId>
        <AccountType/>
      </UserInfo>
      <UserInfo>
        <DisplayName>Kulp, Michele</DisplayName>
        <AccountId>16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4FB3C56-86DE-41DC-B4B4-9EF549811D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E5A82F-58F6-42FB-82E5-64D54EF6C21C}">
  <ds:schemaRefs>
    <ds:schemaRef ds:uri="789ff1dc-4fed-4f88-805d-ec30a451557e"/>
    <ds:schemaRef ds:uri="a860a7f3-4e03-48f9-8297-cb885c71a5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35D9A56-5384-43CA-8784-E8BC4CD50027}">
  <ds:schemaRefs>
    <ds:schemaRef ds:uri="789ff1dc-4fed-4f88-805d-ec30a451557e"/>
    <ds:schemaRef ds:uri="a860a7f3-4e03-48f9-8297-cb885c71a5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2140</TotalTime>
  <Words>946</Words>
  <Application>Microsoft Office PowerPoint</Application>
  <PresentationFormat>Widescreen</PresentationFormat>
  <Paragraphs>154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Montserrat</vt:lpstr>
      <vt:lpstr>Montserrat SemiBold</vt:lpstr>
      <vt:lpstr>Open Sans</vt:lpstr>
      <vt:lpstr>Segoe UI</vt:lpstr>
      <vt:lpstr>Segoe UI Semibold</vt:lpstr>
      <vt:lpstr>Office Theme</vt:lpstr>
      <vt:lpstr>PowerPoint Presentation</vt:lpstr>
      <vt:lpstr>Agenda</vt:lpstr>
      <vt:lpstr>Introduction</vt:lpstr>
      <vt:lpstr>PowerPoint Presentation</vt:lpstr>
      <vt:lpstr>PowerPoint Presentation</vt:lpstr>
      <vt:lpstr>PowerPoint Presentation</vt:lpstr>
      <vt:lpstr>Finer points</vt:lpstr>
      <vt:lpstr>PowerPoint Presentation</vt:lpstr>
      <vt:lpstr>Finer points</vt:lpstr>
      <vt:lpstr>PowerPoint Presentation</vt:lpstr>
      <vt:lpstr>Finer points</vt:lpstr>
      <vt:lpstr>Concept of a Minimum Viable Product</vt:lpstr>
      <vt:lpstr>PowerPoint Presentation</vt:lpstr>
      <vt:lpstr>Finer points</vt:lpstr>
      <vt:lpstr>PowerPoint Presentation</vt:lpstr>
      <vt:lpstr>Finer points</vt:lpstr>
      <vt:lpstr>PowerPoint Presentation</vt:lpstr>
      <vt:lpstr>Finer points</vt:lpstr>
      <vt:lpstr>PowerPoint Presentation</vt:lpstr>
      <vt:lpstr>Finer points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Template 2022 US Version</dc:title>
  <dc:subject/>
  <dc:creator>Tolson, Cindy</dc:creator>
  <cp:keywords/>
  <dc:description/>
  <cp:lastModifiedBy>Martin, Sue</cp:lastModifiedBy>
  <cp:revision>24</cp:revision>
  <dcterms:created xsi:type="dcterms:W3CDTF">2021-01-12T20:31:44Z</dcterms:created>
  <dcterms:modified xsi:type="dcterms:W3CDTF">2023-01-18T16:44:49Z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0x010100CE2F58A50FAD324291E101EA4261F459</vt:lpwstr>
  </property>
  <property fmtid="{D5CDD505-2E9C-101B-9397-08002B2CF9AE}" pid="3" name="TaxKeyword">
    <vt:lpwstr/>
  </property>
  <property fmtid="{D5CDD505-2E9C-101B-9397-08002B2CF9AE}" pid="4" name="Order">
    <vt:r8>9000</vt:r8>
  </property>
</Properties>
</file>